
<file path=[Content_Types].xml><?xml version="1.0" encoding="utf-8"?>
<Types xmlns="http://schemas.openxmlformats.org/package/2006/content-types">
  <Default Extension="jpeg" ContentType="image/jpeg"/>
  <Default Extension="mp4" ContentType="video/mp4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ppt/changesInfos/changesInfo1.xml" ContentType="application/vnd.ms-powerpoint.changesinfo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 autoCompressPictures="0">
  <p:sldMasterIdLst>
    <p:sldMasterId id="2147483720" r:id="rId1"/>
  </p:sldMasterIdLst>
  <p:sldIdLst>
    <p:sldId id="256" r:id="rId2"/>
    <p:sldId id="258" r:id="rId3"/>
    <p:sldId id="257" r:id="rId4"/>
    <p:sldId id="260" r:id="rId5"/>
    <p:sldId id="261" r:id="rId6"/>
    <p:sldId id="259" r:id="rId7"/>
    <p:sldId id="262" r:id="rId8"/>
    <p:sldId id="263" r:id="rId9"/>
    <p:sldId id="264" r:id="rId10"/>
    <p:sldId id="265" r:id="rId11"/>
  </p:sldIdLst>
  <p:sldSz cx="12192000" cy="6858000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10"/>
    <p:restoredTop sz="94665"/>
  </p:normalViewPr>
  <p:slideViewPr>
    <p:cSldViewPr snapToGrid="0">
      <p:cViewPr varScale="1">
        <p:scale>
          <a:sx n="107" d="100"/>
          <a:sy n="107" d="100"/>
        </p:scale>
        <p:origin x="736" y="168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viewProps" Target="view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presProps" Target="presProps.xml"/><Relationship Id="rId2" Type="http://schemas.openxmlformats.org/officeDocument/2006/relationships/slide" Target="slides/slide1.xml"/><Relationship Id="rId16" Type="http://schemas.microsoft.com/office/2016/11/relationships/changesInfo" Target="changesInfos/changesInfo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tableStyles" Target="tableStyles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theme" Target="theme/theme1.xml"/></Relationships>
</file>

<file path=ppt/changesInfos/changesInfo1.xml><?xml version="1.0" encoding="utf-8"?>
<pc:chgInfo xmlns:a="http://schemas.openxmlformats.org/drawingml/2006/main" xmlns:r="http://schemas.openxmlformats.org/officeDocument/2006/relationships" xmlns:ac="http://schemas.microsoft.com/office/drawing/2013/main/command" xmlns:pc="http://schemas.microsoft.com/office/powerpoint/2013/main/command">
  <pc:docChgLst>
    <pc:chgData name="Rebecca Feist" userId="c19d7669-f9a8-44ad-835e-3ce2ddbd099b" providerId="ADAL" clId="{E5619BED-D427-024A-8DF5-EA22A9BBBBF5}"/>
    <pc:docChg chg="modSld">
      <pc:chgData name="Rebecca Feist" userId="c19d7669-f9a8-44ad-835e-3ce2ddbd099b" providerId="ADAL" clId="{E5619BED-D427-024A-8DF5-EA22A9BBBBF5}" dt="2023-10-30T20:38:32.219" v="4" actId="1076"/>
      <pc:docMkLst>
        <pc:docMk/>
      </pc:docMkLst>
      <pc:sldChg chg="addSp modSp mod">
        <pc:chgData name="Rebecca Feist" userId="c19d7669-f9a8-44ad-835e-3ce2ddbd099b" providerId="ADAL" clId="{E5619BED-D427-024A-8DF5-EA22A9BBBBF5}" dt="2023-10-30T20:38:32.219" v="4" actId="1076"/>
        <pc:sldMkLst>
          <pc:docMk/>
          <pc:sldMk cId="2671098951" sldId="259"/>
        </pc:sldMkLst>
        <pc:picChg chg="add mod">
          <ac:chgData name="Rebecca Feist" userId="c19d7669-f9a8-44ad-835e-3ce2ddbd099b" providerId="ADAL" clId="{E5619BED-D427-024A-8DF5-EA22A9BBBBF5}" dt="2023-10-30T20:38:32.219" v="4" actId="1076"/>
          <ac:picMkLst>
            <pc:docMk/>
            <pc:sldMk cId="2671098951" sldId="259"/>
            <ac:picMk id="5" creationId="{27BC1117-6268-0E2D-51B3-D2EDA6A7AAB0}"/>
          </ac:picMkLst>
        </pc:picChg>
      </pc:sldChg>
    </pc:docChg>
  </pc:docChgLst>
</pc:chgInfo>
</file>

<file path=ppt/slideLayouts/_rels/slideLayout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Picture 6" descr="C0-HD-BTM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4375150"/>
            <a:ext cx="12192000" cy="2482850"/>
          </a:xfrm>
          <a:prstGeom prst="rect">
            <a:avLst/>
          </a:prstGeom>
        </p:spPr>
      </p:pic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371600" y="1803405"/>
            <a:ext cx="9448800" cy="1825096"/>
          </a:xfrm>
        </p:spPr>
        <p:txBody>
          <a:bodyPr anchor="b">
            <a:normAutofit/>
          </a:bodyPr>
          <a:lstStyle>
            <a:lvl1pPr algn="l">
              <a:defRPr sz="6000"/>
            </a:lvl1pPr>
          </a:lstStyle>
          <a:p>
            <a:r>
              <a:rPr lang="en-GB"/>
              <a:t>Click to edit Master title style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632201"/>
            <a:ext cx="9448800" cy="685800"/>
          </a:xfrm>
        </p:spPr>
        <p:txBody>
          <a:bodyPr>
            <a:normAutofit/>
          </a:bodyPr>
          <a:lstStyle>
            <a:lvl1pPr marL="0" indent="0" algn="l">
              <a:buNone/>
              <a:defRPr sz="20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GB"/>
              <a:t>Click to edit Master subtitle style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7909561" y="4314328"/>
            <a:ext cx="2910840" cy="374642"/>
          </a:xfrm>
        </p:spPr>
        <p:txBody>
          <a:bodyPr/>
          <a:lstStyle/>
          <a:p>
            <a:fld id="{A814B91C-B716-4142-AB27-DDC68583FB17}" type="datetimeFigureOut">
              <a:rPr lang="en-US" smtClean="0"/>
              <a:t>10/30/23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1371600" y="4323845"/>
            <a:ext cx="6400800" cy="365125"/>
          </a:xfrm>
        </p:spPr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8077200" y="1430866"/>
            <a:ext cx="2743200" cy="365125"/>
          </a:xfrm>
        </p:spPr>
        <p:txBody>
          <a:bodyPr/>
          <a:lstStyle/>
          <a:p>
            <a:fld id="{A19B0CCF-7365-5843-BD1F-0AEDDEF1CA5C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986575832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814B91C-B716-4142-AB27-DDC68583FB17}" type="datetimeFigureOut">
              <a:rPr lang="en-US" smtClean="0"/>
              <a:t>10/30/23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19B0CCF-7365-5843-BD1F-0AEDDEF1CA5C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15160793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" name="Picture 8" descr="C0-HD-BTM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4375150"/>
            <a:ext cx="12192000" cy="2482850"/>
          </a:xfrm>
          <a:prstGeom prst="rect">
            <a:avLst/>
          </a:prstGeom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5800" y="753533"/>
            <a:ext cx="10820399" cy="2801935"/>
          </a:xfrm>
        </p:spPr>
        <p:txBody>
          <a:bodyPr anchor="b">
            <a:normAutofit/>
          </a:bodyPr>
          <a:lstStyle>
            <a:lvl1pPr algn="r">
              <a:defRPr sz="4000"/>
            </a:lvl1pPr>
          </a:lstStyle>
          <a:p>
            <a:r>
              <a:rPr lang="en-GB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024467" y="3641725"/>
            <a:ext cx="10490200" cy="955675"/>
          </a:xfrm>
        </p:spPr>
        <p:txBody>
          <a:bodyPr>
            <a:normAutofit/>
          </a:bodyPr>
          <a:lstStyle>
            <a:lvl1pPr marL="0" indent="0" algn="r">
              <a:buNone/>
              <a:defRPr sz="22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7814452" y="381000"/>
            <a:ext cx="2910840" cy="365125"/>
          </a:xfrm>
        </p:spPr>
        <p:txBody>
          <a:bodyPr/>
          <a:lstStyle>
            <a:lvl1pPr algn="r">
              <a:defRPr/>
            </a:lvl1pPr>
          </a:lstStyle>
          <a:p>
            <a:fld id="{A814B91C-B716-4142-AB27-DDC68583FB17}" type="datetimeFigureOut">
              <a:rPr lang="en-US" smtClean="0"/>
              <a:t>10/30/23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685800" y="381001"/>
            <a:ext cx="6991492" cy="364065"/>
          </a:xfrm>
        </p:spPr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10862452" y="381000"/>
            <a:ext cx="643748" cy="365125"/>
          </a:xfrm>
        </p:spPr>
        <p:txBody>
          <a:bodyPr/>
          <a:lstStyle/>
          <a:p>
            <a:fld id="{A19B0CCF-7365-5843-BD1F-0AEDDEF1CA5C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777645512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685800" y="2194559"/>
            <a:ext cx="5334000" cy="4024125"/>
          </a:xfrm>
        </p:spPr>
        <p:txBody>
          <a:bodyPr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72200" y="2194559"/>
            <a:ext cx="5334000" cy="4024125"/>
          </a:xfrm>
        </p:spPr>
        <p:txBody>
          <a:bodyPr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814B91C-B716-4142-AB27-DDC68583FB17}" type="datetimeFigureOut">
              <a:rPr lang="en-US" smtClean="0"/>
              <a:t>10/30/23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19B0CCF-7365-5843-BD1F-0AEDDEF1CA5C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229595801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895600" y="762000"/>
            <a:ext cx="8610600" cy="1295400"/>
          </a:xfrm>
        </p:spPr>
        <p:txBody>
          <a:bodyPr/>
          <a:lstStyle/>
          <a:p>
            <a:r>
              <a:rPr lang="en-GB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914409" y="2183802"/>
            <a:ext cx="5079991" cy="823912"/>
          </a:xfrm>
        </p:spPr>
        <p:txBody>
          <a:bodyPr anchor="b">
            <a:normAutofit/>
          </a:bodyPr>
          <a:lstStyle>
            <a:lvl1pPr marL="0" indent="0">
              <a:buNone/>
              <a:defRPr sz="2800" b="0">
                <a:solidFill>
                  <a:schemeClr val="tx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85800" y="3132666"/>
            <a:ext cx="5311775" cy="3086019"/>
          </a:xfrm>
        </p:spPr>
        <p:txBody>
          <a:bodyPr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400800" y="2183802"/>
            <a:ext cx="5105400" cy="823912"/>
          </a:xfrm>
        </p:spPr>
        <p:txBody>
          <a:bodyPr anchor="b">
            <a:normAutofit/>
          </a:bodyPr>
          <a:lstStyle>
            <a:lvl1pPr marL="0" indent="0">
              <a:buNone/>
              <a:defRPr sz="2800" b="0">
                <a:solidFill>
                  <a:schemeClr val="tx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72200" y="3132666"/>
            <a:ext cx="5334000" cy="3086019"/>
          </a:xfrm>
        </p:spPr>
        <p:txBody>
          <a:bodyPr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814B91C-B716-4142-AB27-DDC68583FB17}" type="datetimeFigureOut">
              <a:rPr lang="en-US" smtClean="0"/>
              <a:t>10/30/23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19B0CCF-7365-5843-BD1F-0AEDDEF1CA5C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312936774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/>
              <a:t>Click to edit Master title style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814B91C-B716-4142-AB27-DDC68583FB17}" type="datetimeFigureOut">
              <a:rPr lang="en-US" smtClean="0"/>
              <a:t>10/30/23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19B0CCF-7365-5843-BD1F-0AEDDEF1CA5C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662862413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814B91C-B716-4142-AB27-DDC68583FB17}" type="datetimeFigureOut">
              <a:rPr lang="en-US" smtClean="0"/>
              <a:t>10/30/23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19B0CCF-7365-5843-BD1F-0AEDDEF1CA5C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244403447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5800" y="1524000"/>
            <a:ext cx="4114800" cy="1600200"/>
          </a:xfrm>
        </p:spPr>
        <p:txBody>
          <a:bodyPr anchor="b"/>
          <a:lstStyle>
            <a:lvl1pPr algn="l">
              <a:defRPr sz="3200"/>
            </a:lvl1pPr>
          </a:lstStyle>
          <a:p>
            <a:r>
              <a:rPr lang="en-GB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995582" y="746759"/>
            <a:ext cx="6510618" cy="5471925"/>
          </a:xfrm>
        </p:spPr>
        <p:txBody>
          <a:bodyPr anchor="ctr"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85800" y="3124199"/>
            <a:ext cx="4114800" cy="3094485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814B91C-B716-4142-AB27-DDC68583FB17}" type="datetimeFigureOut">
              <a:rPr lang="en-US" smtClean="0"/>
              <a:t>10/30/23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19B0CCF-7365-5843-BD1F-0AEDDEF1CA5C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828944689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5800" y="1524000"/>
            <a:ext cx="6873240" cy="1600200"/>
          </a:xfrm>
        </p:spPr>
        <p:txBody>
          <a:bodyPr anchor="b"/>
          <a:lstStyle>
            <a:lvl1pPr algn="l">
              <a:defRPr sz="3200"/>
            </a:lvl1pPr>
          </a:lstStyle>
          <a:p>
            <a:r>
              <a:rPr lang="en-GB"/>
              <a:t>Click to edit Master title style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7861238" y="751241"/>
            <a:ext cx="3644962" cy="5467443"/>
          </a:xfrm>
        </p:spPr>
        <p:txBody>
          <a:bodyPr anchor="t"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n-GB"/>
              <a:t>Click icon to add picture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85800" y="3124199"/>
            <a:ext cx="6873240" cy="3094485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814B91C-B716-4142-AB27-DDC68583FB17}" type="datetimeFigureOut">
              <a:rPr lang="en-US" smtClean="0"/>
              <a:t>10/30/23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19B0CCF-7365-5843-BD1F-0AEDDEF1CA5C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845205358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Panoramic 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5777" y="4697360"/>
            <a:ext cx="10822034" cy="819355"/>
          </a:xfrm>
        </p:spPr>
        <p:txBody>
          <a:bodyPr anchor="b"/>
          <a:lstStyle>
            <a:lvl1pPr algn="l">
              <a:defRPr sz="3200"/>
            </a:lvl1pPr>
          </a:lstStyle>
          <a:p>
            <a:r>
              <a:rPr lang="en-GB"/>
              <a:t>Click to edit Master title style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681727" y="941439"/>
            <a:ext cx="10821840" cy="3478161"/>
          </a:xfrm>
        </p:spPr>
        <p:txBody>
          <a:bodyPr anchor="t"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n-GB"/>
              <a:t>Click icon to add picture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85800" y="5516715"/>
            <a:ext cx="10820400" cy="701969"/>
          </a:xfrm>
        </p:spPr>
        <p:txBody>
          <a:bodyPr/>
          <a:lstStyle>
            <a:lvl1pPr marL="0" indent="0" algn="l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814B91C-B716-4142-AB27-DDC68583FB17}" type="datetimeFigureOut">
              <a:rPr lang="en-US" smtClean="0"/>
              <a:t>10/30/23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19B0CCF-7365-5843-BD1F-0AEDDEF1CA5C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434555474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>
  <p:cSld name="Title and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7" descr="C0-HD-BTM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4375150"/>
            <a:ext cx="12192000" cy="2482850"/>
          </a:xfrm>
          <a:prstGeom prst="rect">
            <a:avLst/>
          </a:prstGeom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5800" y="753532"/>
            <a:ext cx="10820400" cy="2802467"/>
          </a:xfrm>
        </p:spPr>
        <p:txBody>
          <a:bodyPr anchor="ctr"/>
          <a:lstStyle>
            <a:lvl1pPr algn="l">
              <a:defRPr sz="3200"/>
            </a:lvl1pPr>
          </a:lstStyle>
          <a:p>
            <a:r>
              <a:rPr lang="en-GB"/>
              <a:t>Click to edit Master title style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024467" y="3649133"/>
            <a:ext cx="10130516" cy="999067"/>
          </a:xfrm>
        </p:spPr>
        <p:txBody>
          <a:bodyPr anchor="ctr"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>
          <a:xfrm>
            <a:off x="7814452" y="381000"/>
            <a:ext cx="2910840" cy="365125"/>
          </a:xfrm>
        </p:spPr>
        <p:txBody>
          <a:bodyPr/>
          <a:lstStyle>
            <a:lvl1pPr algn="r">
              <a:defRPr/>
            </a:lvl1pPr>
          </a:lstStyle>
          <a:p>
            <a:fld id="{A814B91C-B716-4142-AB27-DDC68583FB17}" type="datetimeFigureOut">
              <a:rPr lang="en-US" smtClean="0"/>
              <a:t>10/30/23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>
          <a:xfrm>
            <a:off x="685800" y="379941"/>
            <a:ext cx="6991492" cy="365125"/>
          </a:xfrm>
        </p:spPr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10862452" y="381000"/>
            <a:ext cx="643748" cy="365125"/>
          </a:xfrm>
        </p:spPr>
        <p:txBody>
          <a:bodyPr/>
          <a:lstStyle/>
          <a:p>
            <a:fld id="{A19B0CCF-7365-5843-BD1F-0AEDDEF1CA5C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208616153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>
  <p:cSld name="Quot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3" name="Picture 12" descr="C0-HD-BTM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4375150"/>
            <a:ext cx="12192000" cy="2482850"/>
          </a:xfrm>
          <a:prstGeom prst="rect">
            <a:avLst/>
          </a:prstGeom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024467" y="753533"/>
            <a:ext cx="10151533" cy="2604495"/>
          </a:xfrm>
        </p:spPr>
        <p:txBody>
          <a:bodyPr anchor="ctr"/>
          <a:lstStyle>
            <a:lvl1pPr algn="l">
              <a:defRPr sz="3200"/>
            </a:lvl1pPr>
          </a:lstStyle>
          <a:p>
            <a:r>
              <a:rPr lang="en-GB"/>
              <a:t>Click to edit Master title style</a:t>
            </a:r>
            <a:endParaRPr lang="en-US" dirty="0"/>
          </a:p>
        </p:txBody>
      </p:sp>
      <p:sp>
        <p:nvSpPr>
          <p:cNvPr id="12" name="Text Placeholder 3"/>
          <p:cNvSpPr>
            <a:spLocks noGrp="1"/>
          </p:cNvSpPr>
          <p:nvPr>
            <p:ph type="body" sz="half" idx="13"/>
          </p:nvPr>
        </p:nvSpPr>
        <p:spPr>
          <a:xfrm>
            <a:off x="1303865" y="3365556"/>
            <a:ext cx="9592736" cy="444443"/>
          </a:xfrm>
        </p:spPr>
        <p:txBody>
          <a:bodyPr anchor="t">
            <a:normAutofit/>
          </a:bodyPr>
          <a:lstStyle>
            <a:lvl1pPr marL="0" indent="0">
              <a:buNone/>
              <a:defRPr sz="14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024467" y="3959862"/>
            <a:ext cx="10151533" cy="679871"/>
          </a:xfrm>
        </p:spPr>
        <p:txBody>
          <a:bodyPr anchor="ctr">
            <a:normAutofit/>
          </a:bodyPr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>
          <a:xfrm>
            <a:off x="7814452" y="381000"/>
            <a:ext cx="2910840" cy="365125"/>
          </a:xfrm>
        </p:spPr>
        <p:txBody>
          <a:bodyPr/>
          <a:lstStyle>
            <a:lvl1pPr algn="r">
              <a:defRPr/>
            </a:lvl1pPr>
          </a:lstStyle>
          <a:p>
            <a:fld id="{A814B91C-B716-4142-AB27-DDC68583FB17}" type="datetimeFigureOut">
              <a:rPr lang="en-US" smtClean="0"/>
              <a:t>10/30/23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>
          <a:xfrm>
            <a:off x="685800" y="379941"/>
            <a:ext cx="6991492" cy="365125"/>
          </a:xfrm>
        </p:spPr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10862452" y="381000"/>
            <a:ext cx="643748" cy="365125"/>
          </a:xfrm>
        </p:spPr>
        <p:txBody>
          <a:bodyPr/>
          <a:lstStyle/>
          <a:p>
            <a:fld id="{A19B0CCF-7365-5843-BD1F-0AEDDEF1CA5C}" type="slidenum">
              <a:rPr lang="en-US" smtClean="0"/>
              <a:t>‹#›</a:t>
            </a:fld>
            <a:endParaRPr lang="en-US"/>
          </a:p>
        </p:txBody>
      </p:sp>
      <p:sp>
        <p:nvSpPr>
          <p:cNvPr id="9" name="TextBox 8"/>
          <p:cNvSpPr txBox="1"/>
          <p:nvPr/>
        </p:nvSpPr>
        <p:spPr>
          <a:xfrm>
            <a:off x="476250" y="933450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>
            <a:lvl1pPr>
              <a:spcBef>
                <a:spcPct val="0"/>
              </a:spcBef>
              <a:buNone/>
              <a:defRPr sz="3200" b="0" cap="all">
                <a:ln w="3175" cmpd="sng">
                  <a:noFill/>
                </a:ln>
                <a:effectLst>
                  <a:glow rad="38100">
                    <a:schemeClr val="bg1">
                      <a:lumMod val="65000"/>
                      <a:lumOff val="35000"/>
                      <a:alpha val="40000"/>
                    </a:schemeClr>
                  </a:glow>
                  <a:outerShdw blurRad="28575" dist="38100" dir="14040000" algn="tl" rotWithShape="0">
                    <a:srgbClr val="000000">
                      <a:alpha val="25000"/>
                    </a:srgbClr>
                  </a:outerShdw>
                </a:effectLst>
              </a:defRPr>
            </a:lvl1pPr>
            <a:lvl2pPr>
              <a:defRPr>
                <a:solidFill>
                  <a:schemeClr val="tx2"/>
                </a:solidFill>
              </a:defRPr>
            </a:lvl2pPr>
            <a:lvl3pPr>
              <a:defRPr>
                <a:solidFill>
                  <a:schemeClr val="tx2"/>
                </a:solidFill>
              </a:defRPr>
            </a:lvl3pPr>
            <a:lvl4pPr>
              <a:defRPr>
                <a:solidFill>
                  <a:schemeClr val="tx2"/>
                </a:solidFill>
              </a:defRPr>
            </a:lvl4pPr>
            <a:lvl5pPr>
              <a:defRPr>
                <a:solidFill>
                  <a:schemeClr val="tx2"/>
                </a:solidFill>
              </a:defRPr>
            </a:lvl5pPr>
            <a:lvl6pPr>
              <a:defRPr>
                <a:solidFill>
                  <a:schemeClr val="tx2"/>
                </a:solidFill>
              </a:defRPr>
            </a:lvl6pPr>
            <a:lvl7pPr>
              <a:defRPr>
                <a:solidFill>
                  <a:schemeClr val="tx2"/>
                </a:solidFill>
              </a:defRPr>
            </a:lvl7pPr>
            <a:lvl8pPr>
              <a:defRPr>
                <a:solidFill>
                  <a:schemeClr val="tx2"/>
                </a:solidFill>
              </a:defRPr>
            </a:lvl8pPr>
            <a:lvl9pPr>
              <a:defRPr>
                <a:solidFill>
                  <a:schemeClr val="tx2"/>
                </a:solidFill>
              </a:defRPr>
            </a:lvl9pPr>
          </a:lstStyle>
          <a:p>
            <a:pPr lvl="0"/>
            <a:r>
              <a:rPr lang="en-US" sz="8000" dirty="0">
                <a:solidFill>
                  <a:schemeClr val="tx1"/>
                </a:solidFill>
                <a:effectLst/>
              </a:rPr>
              <a:t>“</a:t>
            </a:r>
          </a:p>
        </p:txBody>
      </p:sp>
      <p:sp>
        <p:nvSpPr>
          <p:cNvPr id="10" name="TextBox 9"/>
          <p:cNvSpPr txBox="1"/>
          <p:nvPr/>
        </p:nvSpPr>
        <p:spPr>
          <a:xfrm>
            <a:off x="10984230" y="2701290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>
            <a:lvl1pPr>
              <a:spcBef>
                <a:spcPct val="0"/>
              </a:spcBef>
              <a:buNone/>
              <a:defRPr sz="3200" b="0" cap="all">
                <a:ln w="3175" cmpd="sng">
                  <a:noFill/>
                </a:ln>
                <a:effectLst>
                  <a:glow rad="38100">
                    <a:schemeClr val="bg1">
                      <a:lumMod val="65000"/>
                      <a:lumOff val="35000"/>
                      <a:alpha val="40000"/>
                    </a:schemeClr>
                  </a:glow>
                  <a:outerShdw blurRad="28575" dist="38100" dir="14040000" algn="tl" rotWithShape="0">
                    <a:srgbClr val="000000">
                      <a:alpha val="25000"/>
                    </a:srgbClr>
                  </a:outerShdw>
                </a:effectLst>
              </a:defRPr>
            </a:lvl1pPr>
            <a:lvl2pPr>
              <a:defRPr>
                <a:solidFill>
                  <a:schemeClr val="tx2"/>
                </a:solidFill>
              </a:defRPr>
            </a:lvl2pPr>
            <a:lvl3pPr>
              <a:defRPr>
                <a:solidFill>
                  <a:schemeClr val="tx2"/>
                </a:solidFill>
              </a:defRPr>
            </a:lvl3pPr>
            <a:lvl4pPr>
              <a:defRPr>
                <a:solidFill>
                  <a:schemeClr val="tx2"/>
                </a:solidFill>
              </a:defRPr>
            </a:lvl4pPr>
            <a:lvl5pPr>
              <a:defRPr>
                <a:solidFill>
                  <a:schemeClr val="tx2"/>
                </a:solidFill>
              </a:defRPr>
            </a:lvl5pPr>
            <a:lvl6pPr>
              <a:defRPr>
                <a:solidFill>
                  <a:schemeClr val="tx2"/>
                </a:solidFill>
              </a:defRPr>
            </a:lvl6pPr>
            <a:lvl7pPr>
              <a:defRPr>
                <a:solidFill>
                  <a:schemeClr val="tx2"/>
                </a:solidFill>
              </a:defRPr>
            </a:lvl7pPr>
            <a:lvl8pPr>
              <a:defRPr>
                <a:solidFill>
                  <a:schemeClr val="tx2"/>
                </a:solidFill>
              </a:defRPr>
            </a:lvl8pPr>
            <a:lvl9pPr>
              <a:defRPr>
                <a:solidFill>
                  <a:schemeClr val="tx2"/>
                </a:solidFill>
              </a:defRPr>
            </a:lvl9pPr>
          </a:lstStyle>
          <a:p>
            <a:pPr lvl="0" algn="r"/>
            <a:r>
              <a:rPr lang="en-US" sz="8000" dirty="0">
                <a:solidFill>
                  <a:schemeClr val="tx1"/>
                </a:solidFill>
                <a:effectLst/>
              </a:rPr>
              <a:t>”</a:t>
            </a:r>
          </a:p>
        </p:txBody>
      </p:sp>
    </p:spTree>
    <p:extLst>
      <p:ext uri="{BB962C8B-B14F-4D97-AF65-F5344CB8AC3E}">
        <p14:creationId xmlns:p14="http://schemas.microsoft.com/office/powerpoint/2010/main" val="2149169711"/>
      </p:ext>
    </p:extLst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>
  <p:cSld name="Name Card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" name="Picture 8" descr="C0-HD-BTM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4375150"/>
            <a:ext cx="12192000" cy="2482850"/>
          </a:xfrm>
          <a:prstGeom prst="rect">
            <a:avLst/>
          </a:prstGeom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024495" y="1124701"/>
            <a:ext cx="10146186" cy="2511835"/>
          </a:xfrm>
        </p:spPr>
        <p:txBody>
          <a:bodyPr anchor="b"/>
          <a:lstStyle>
            <a:lvl1pPr algn="l">
              <a:defRPr sz="3200"/>
            </a:lvl1pPr>
          </a:lstStyle>
          <a:p>
            <a:r>
              <a:rPr lang="en-GB"/>
              <a:t>Click to edit Master title style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024467" y="3648315"/>
            <a:ext cx="10144654" cy="999885"/>
          </a:xfrm>
        </p:spPr>
        <p:txBody>
          <a:bodyPr anchor="t"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>
          <a:xfrm>
            <a:off x="7814452" y="378883"/>
            <a:ext cx="2910840" cy="365125"/>
          </a:xfrm>
        </p:spPr>
        <p:txBody>
          <a:bodyPr/>
          <a:lstStyle>
            <a:lvl1pPr algn="r">
              <a:defRPr/>
            </a:lvl1pPr>
          </a:lstStyle>
          <a:p>
            <a:fld id="{A814B91C-B716-4142-AB27-DDC68583FB17}" type="datetimeFigureOut">
              <a:rPr lang="en-US" smtClean="0"/>
              <a:t>10/30/23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>
          <a:xfrm>
            <a:off x="685800" y="378883"/>
            <a:ext cx="6991492" cy="365125"/>
          </a:xfrm>
        </p:spPr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10862452" y="381000"/>
            <a:ext cx="643748" cy="365125"/>
          </a:xfrm>
        </p:spPr>
        <p:txBody>
          <a:bodyPr/>
          <a:lstStyle/>
          <a:p>
            <a:fld id="{A19B0CCF-7365-5843-BD1F-0AEDDEF1CA5C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98027535"/>
      </p:ext>
    </p:extLst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3 Colum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" name="Title 1"/>
          <p:cNvSpPr>
            <a:spLocks noGrp="1"/>
          </p:cNvSpPr>
          <p:nvPr>
            <p:ph type="title"/>
          </p:nvPr>
        </p:nvSpPr>
        <p:spPr>
          <a:xfrm>
            <a:off x="2895600" y="761999"/>
            <a:ext cx="8610599" cy="1303867"/>
          </a:xfrm>
        </p:spPr>
        <p:txBody>
          <a:bodyPr/>
          <a:lstStyle/>
          <a:p>
            <a:r>
              <a:rPr lang="en-GB"/>
              <a:t>Click to edit Master title style</a:t>
            </a:r>
            <a:endParaRPr lang="en-US" dirty="0"/>
          </a:p>
        </p:txBody>
      </p:sp>
      <p:sp>
        <p:nvSpPr>
          <p:cNvPr id="7" name="Text Placeholder 2"/>
          <p:cNvSpPr>
            <a:spLocks noGrp="1"/>
          </p:cNvSpPr>
          <p:nvPr>
            <p:ph type="body" idx="1"/>
          </p:nvPr>
        </p:nvSpPr>
        <p:spPr>
          <a:xfrm>
            <a:off x="685800" y="2202080"/>
            <a:ext cx="3456432" cy="617320"/>
          </a:xfrm>
        </p:spPr>
        <p:txBody>
          <a:bodyPr anchor="b">
            <a:noAutofit/>
          </a:bodyPr>
          <a:lstStyle>
            <a:lvl1pPr marL="0" indent="0">
              <a:buNone/>
              <a:defRPr sz="2400" b="0">
                <a:solidFill>
                  <a:schemeClr val="tx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8" name="Text Placeholder 3"/>
          <p:cNvSpPr>
            <a:spLocks noGrp="1"/>
          </p:cNvSpPr>
          <p:nvPr>
            <p:ph type="body" sz="half" idx="15"/>
          </p:nvPr>
        </p:nvSpPr>
        <p:spPr>
          <a:xfrm>
            <a:off x="685799" y="2904565"/>
            <a:ext cx="3456432" cy="3314132"/>
          </a:xfrm>
        </p:spPr>
        <p:txBody>
          <a:bodyPr anchor="t">
            <a:normAutofit/>
          </a:bodyPr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9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368800" y="2201333"/>
            <a:ext cx="3456432" cy="626534"/>
          </a:xfrm>
        </p:spPr>
        <p:txBody>
          <a:bodyPr anchor="b">
            <a:noAutofit/>
          </a:bodyPr>
          <a:lstStyle>
            <a:lvl1pPr marL="0" indent="0">
              <a:buNone/>
              <a:defRPr sz="2400" b="0">
                <a:solidFill>
                  <a:schemeClr val="tx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10" name="Text Placeholder 3"/>
          <p:cNvSpPr>
            <a:spLocks noGrp="1"/>
          </p:cNvSpPr>
          <p:nvPr>
            <p:ph type="body" sz="half" idx="16"/>
          </p:nvPr>
        </p:nvSpPr>
        <p:spPr>
          <a:xfrm>
            <a:off x="4366858" y="2904067"/>
            <a:ext cx="3456432" cy="3314618"/>
          </a:xfrm>
        </p:spPr>
        <p:txBody>
          <a:bodyPr anchor="t">
            <a:normAutofit/>
          </a:bodyPr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11" name="Text Placeholder 4"/>
          <p:cNvSpPr>
            <a:spLocks noGrp="1"/>
          </p:cNvSpPr>
          <p:nvPr>
            <p:ph type="body" sz="quarter" idx="13"/>
          </p:nvPr>
        </p:nvSpPr>
        <p:spPr>
          <a:xfrm>
            <a:off x="8051800" y="2192866"/>
            <a:ext cx="3456432" cy="626534"/>
          </a:xfrm>
        </p:spPr>
        <p:txBody>
          <a:bodyPr anchor="b">
            <a:noAutofit/>
          </a:bodyPr>
          <a:lstStyle>
            <a:lvl1pPr marL="0" indent="0">
              <a:buNone/>
              <a:defRPr sz="2400" b="0">
                <a:solidFill>
                  <a:schemeClr val="tx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12" name="Text Placeholder 3"/>
          <p:cNvSpPr>
            <a:spLocks noGrp="1"/>
          </p:cNvSpPr>
          <p:nvPr>
            <p:ph type="body" sz="half" idx="17"/>
          </p:nvPr>
        </p:nvSpPr>
        <p:spPr>
          <a:xfrm>
            <a:off x="8051801" y="2904565"/>
            <a:ext cx="3456432" cy="3314132"/>
          </a:xfrm>
        </p:spPr>
        <p:txBody>
          <a:bodyPr anchor="t">
            <a:normAutofit/>
          </a:bodyPr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814B91C-B716-4142-AB27-DDC68583FB17}" type="datetimeFigureOut">
              <a:rPr lang="en-US" smtClean="0"/>
              <a:t>10/30/23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19B0CCF-7365-5843-BD1F-0AEDDEF1CA5C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616088187"/>
      </p:ext>
    </p:extLst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3 Picture Colum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" name="Title 1"/>
          <p:cNvSpPr>
            <a:spLocks noGrp="1"/>
          </p:cNvSpPr>
          <p:nvPr>
            <p:ph type="title"/>
          </p:nvPr>
        </p:nvSpPr>
        <p:spPr>
          <a:xfrm>
            <a:off x="2895600" y="762000"/>
            <a:ext cx="8610599" cy="1295400"/>
          </a:xfrm>
        </p:spPr>
        <p:txBody>
          <a:bodyPr/>
          <a:lstStyle/>
          <a:p>
            <a:r>
              <a:rPr lang="en-GB"/>
              <a:t>Click to edit Master title style</a:t>
            </a:r>
            <a:endParaRPr lang="en-US" dirty="0"/>
          </a:p>
        </p:txBody>
      </p:sp>
      <p:sp>
        <p:nvSpPr>
          <p:cNvPr id="19" name="Text Placeholder 2"/>
          <p:cNvSpPr>
            <a:spLocks noGrp="1"/>
          </p:cNvSpPr>
          <p:nvPr>
            <p:ph type="body" idx="1"/>
          </p:nvPr>
        </p:nvSpPr>
        <p:spPr>
          <a:xfrm>
            <a:off x="688618" y="4191000"/>
            <a:ext cx="3451582" cy="682765"/>
          </a:xfrm>
        </p:spPr>
        <p:txBody>
          <a:bodyPr anchor="b">
            <a:noAutofit/>
          </a:bodyPr>
          <a:lstStyle>
            <a:lvl1pPr marL="0" indent="0">
              <a:buNone/>
              <a:defRPr sz="2400" b="0">
                <a:solidFill>
                  <a:schemeClr val="tx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20" name="Picture Placeholder 2"/>
          <p:cNvSpPr>
            <a:spLocks noGrp="1" noChangeAspect="1"/>
          </p:cNvSpPr>
          <p:nvPr>
            <p:ph type="pic" idx="15"/>
          </p:nvPr>
        </p:nvSpPr>
        <p:spPr>
          <a:xfrm>
            <a:off x="688618" y="2362200"/>
            <a:ext cx="3451582" cy="1524000"/>
          </a:xfrm>
          <a:prstGeom prst="roundRect">
            <a:avLst>
              <a:gd name="adj" fmla="val 0"/>
            </a:avLst>
          </a:prstGeom>
          <a:effectLst>
            <a:outerShdw blurRad="50800" dist="50800" dir="5400000" algn="tl" rotWithShape="0">
              <a:srgbClr val="000000">
                <a:alpha val="43000"/>
              </a:srgbClr>
            </a:outerShdw>
          </a:effectLst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en-GB"/>
              <a:t>Click icon to add picture</a:t>
            </a:r>
            <a:endParaRPr lang="en-US" dirty="0"/>
          </a:p>
        </p:txBody>
      </p:sp>
      <p:sp>
        <p:nvSpPr>
          <p:cNvPr id="21" name="Text Placeholder 3"/>
          <p:cNvSpPr>
            <a:spLocks noGrp="1"/>
          </p:cNvSpPr>
          <p:nvPr>
            <p:ph type="body" sz="half" idx="18"/>
          </p:nvPr>
        </p:nvSpPr>
        <p:spPr>
          <a:xfrm>
            <a:off x="688618" y="4873764"/>
            <a:ext cx="3451582" cy="1344921"/>
          </a:xfrm>
        </p:spPr>
        <p:txBody>
          <a:bodyPr anchor="t">
            <a:normAutofit/>
          </a:bodyPr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22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374263" y="4191000"/>
            <a:ext cx="3448935" cy="682765"/>
          </a:xfrm>
        </p:spPr>
        <p:txBody>
          <a:bodyPr anchor="b">
            <a:noAutofit/>
          </a:bodyPr>
          <a:lstStyle>
            <a:lvl1pPr marL="0" indent="0">
              <a:buNone/>
              <a:defRPr sz="2400" b="0">
                <a:solidFill>
                  <a:schemeClr val="tx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23" name="Picture Placeholder 2"/>
          <p:cNvSpPr>
            <a:spLocks noGrp="1" noChangeAspect="1"/>
          </p:cNvSpPr>
          <p:nvPr>
            <p:ph type="pic" idx="21"/>
          </p:nvPr>
        </p:nvSpPr>
        <p:spPr>
          <a:xfrm>
            <a:off x="4374263" y="2362200"/>
            <a:ext cx="3448936" cy="1524000"/>
          </a:xfrm>
          <a:prstGeom prst="roundRect">
            <a:avLst>
              <a:gd name="adj" fmla="val 0"/>
            </a:avLst>
          </a:prstGeom>
          <a:effectLst>
            <a:outerShdw blurRad="50800" dist="50800" dir="5400000" algn="tl" rotWithShape="0">
              <a:srgbClr val="000000">
                <a:alpha val="43000"/>
              </a:srgbClr>
            </a:outerShdw>
          </a:effectLst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en-GB"/>
              <a:t>Click icon to add picture</a:t>
            </a:r>
            <a:endParaRPr lang="en-US" dirty="0"/>
          </a:p>
        </p:txBody>
      </p:sp>
      <p:sp>
        <p:nvSpPr>
          <p:cNvPr id="24" name="Text Placeholder 3"/>
          <p:cNvSpPr>
            <a:spLocks noGrp="1"/>
          </p:cNvSpPr>
          <p:nvPr>
            <p:ph type="body" sz="half" idx="19"/>
          </p:nvPr>
        </p:nvSpPr>
        <p:spPr>
          <a:xfrm>
            <a:off x="4374264" y="4873763"/>
            <a:ext cx="3448935" cy="1344921"/>
          </a:xfrm>
        </p:spPr>
        <p:txBody>
          <a:bodyPr anchor="t">
            <a:normAutofit/>
          </a:bodyPr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25" name="Text Placeholder 4"/>
          <p:cNvSpPr>
            <a:spLocks noGrp="1"/>
          </p:cNvSpPr>
          <p:nvPr>
            <p:ph type="body" sz="quarter" idx="13"/>
          </p:nvPr>
        </p:nvSpPr>
        <p:spPr>
          <a:xfrm>
            <a:off x="8049731" y="4191000"/>
            <a:ext cx="3456469" cy="682765"/>
          </a:xfrm>
        </p:spPr>
        <p:txBody>
          <a:bodyPr anchor="b">
            <a:noAutofit/>
          </a:bodyPr>
          <a:lstStyle>
            <a:lvl1pPr marL="0" indent="0">
              <a:buNone/>
              <a:defRPr sz="2400" b="0">
                <a:solidFill>
                  <a:schemeClr val="tx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26" name="Picture Placeholder 2"/>
          <p:cNvSpPr>
            <a:spLocks noGrp="1" noChangeAspect="1"/>
          </p:cNvSpPr>
          <p:nvPr>
            <p:ph type="pic" idx="22"/>
          </p:nvPr>
        </p:nvSpPr>
        <p:spPr>
          <a:xfrm>
            <a:off x="8049855" y="2362200"/>
            <a:ext cx="3447878" cy="1524000"/>
          </a:xfrm>
          <a:prstGeom prst="roundRect">
            <a:avLst>
              <a:gd name="adj" fmla="val 0"/>
            </a:avLst>
          </a:prstGeom>
          <a:effectLst>
            <a:outerShdw blurRad="50800" dist="50800" dir="5400000" algn="tl" rotWithShape="0">
              <a:srgbClr val="000000">
                <a:alpha val="43000"/>
              </a:srgbClr>
            </a:outerShdw>
          </a:effectLst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en-GB"/>
              <a:t>Click icon to add picture</a:t>
            </a:r>
            <a:endParaRPr lang="en-US" dirty="0"/>
          </a:p>
        </p:txBody>
      </p:sp>
      <p:sp>
        <p:nvSpPr>
          <p:cNvPr id="27" name="Text Placeholder 3"/>
          <p:cNvSpPr>
            <a:spLocks noGrp="1"/>
          </p:cNvSpPr>
          <p:nvPr>
            <p:ph type="body" sz="half" idx="20"/>
          </p:nvPr>
        </p:nvSpPr>
        <p:spPr>
          <a:xfrm>
            <a:off x="8049731" y="4873761"/>
            <a:ext cx="3452445" cy="1344921"/>
          </a:xfrm>
        </p:spPr>
        <p:txBody>
          <a:bodyPr anchor="t">
            <a:normAutofit/>
          </a:bodyPr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814B91C-B716-4142-AB27-DDC68583FB17}" type="datetimeFigureOut">
              <a:rPr lang="en-US" smtClean="0"/>
              <a:t>10/30/23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19B0CCF-7365-5843-BD1F-0AEDDEF1CA5C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883565755"/>
      </p:ext>
    </p:extLst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685800" y="2194559"/>
            <a:ext cx="10820400" cy="4024125"/>
          </a:xfrm>
        </p:spPr>
        <p:txBody>
          <a:bodyPr vert="eaVert"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814B91C-B716-4142-AB27-DDC68583FB17}" type="datetimeFigureOut">
              <a:rPr lang="en-US" smtClean="0"/>
              <a:t>10/30/23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19B0CCF-7365-5843-BD1F-0AEDDEF1CA5C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576524246"/>
      </p:ext>
    </p:extLst>
  </p:cSld>
  <p:clrMapOvr>
    <a:masterClrMapping/>
  </p:clrMapOvr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7" descr="C0-HD-BTM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4375150"/>
            <a:ext cx="12192000" cy="2482850"/>
          </a:xfrm>
          <a:prstGeom prst="rect">
            <a:avLst/>
          </a:prstGeom>
        </p:spPr>
      </p:pic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9448800" y="745066"/>
            <a:ext cx="2057400" cy="3903133"/>
          </a:xfrm>
        </p:spPr>
        <p:txBody>
          <a:bodyPr vert="eaVert"/>
          <a:lstStyle>
            <a:lvl1pPr algn="l">
              <a:defRPr/>
            </a:lvl1pPr>
          </a:lstStyle>
          <a:p>
            <a:r>
              <a:rPr lang="en-GB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1024466" y="745067"/>
            <a:ext cx="8204201" cy="3903133"/>
          </a:xfrm>
        </p:spPr>
        <p:txBody>
          <a:bodyPr vert="eaVert"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7814452" y="379941"/>
            <a:ext cx="2910840" cy="365125"/>
          </a:xfrm>
        </p:spPr>
        <p:txBody>
          <a:bodyPr/>
          <a:lstStyle>
            <a:lvl1pPr algn="r">
              <a:defRPr/>
            </a:lvl1pPr>
          </a:lstStyle>
          <a:p>
            <a:fld id="{A814B91C-B716-4142-AB27-DDC68583FB17}" type="datetimeFigureOut">
              <a:rPr lang="en-US" smtClean="0"/>
              <a:t>10/30/23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685800" y="381000"/>
            <a:ext cx="6991492" cy="365125"/>
          </a:xfrm>
        </p:spPr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10862452" y="381000"/>
            <a:ext cx="643748" cy="365125"/>
          </a:xfrm>
        </p:spPr>
        <p:txBody>
          <a:bodyPr/>
          <a:lstStyle/>
          <a:p>
            <a:fld id="{A19B0CCF-7365-5843-BD1F-0AEDDEF1CA5C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223969946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18" Type="http://schemas.openxmlformats.org/officeDocument/2006/relationships/theme" Target="../theme/theme1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17" Type="http://schemas.openxmlformats.org/officeDocument/2006/relationships/slideLayout" Target="../slideLayouts/slideLayout17.xml"/><Relationship Id="rId2" Type="http://schemas.openxmlformats.org/officeDocument/2006/relationships/slideLayout" Target="../slideLayouts/slideLayout2.xml"/><Relationship Id="rId16" Type="http://schemas.openxmlformats.org/officeDocument/2006/relationships/slideLayout" Target="../slideLayouts/slideLayout16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slideLayout" Target="../slideLayouts/slideLayout15.xml"/><Relationship Id="rId10" Type="http://schemas.openxmlformats.org/officeDocument/2006/relationships/slideLayout" Target="../slideLayouts/slideLayout10.xml"/><Relationship Id="rId19" Type="http://schemas.openxmlformats.org/officeDocument/2006/relationships/image" Target="../media/image1.png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slideLayout" Target="../slideLayouts/slideLayout1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Picture 6" descr="C0-HD-TOP.png"/>
          <p:cNvPicPr>
            <a:picLocks noChangeAspect="1"/>
          </p:cNvPicPr>
          <p:nvPr/>
        </p:nvPicPr>
        <p:blipFill>
          <a:blip r:embed="rId1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1441450"/>
          </a:xfrm>
          <a:prstGeom prst="rect">
            <a:avLst/>
          </a:prstGeom>
        </p:spPr>
      </p:pic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2895600" y="764373"/>
            <a:ext cx="8610600" cy="1293028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GB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85800" y="2194560"/>
            <a:ext cx="10820400" cy="4024125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595360" y="6356350"/>
            <a:ext cx="291084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05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A814B91C-B716-4142-AB27-DDC68583FB17}" type="datetimeFigureOut">
              <a:rPr lang="en-US" smtClean="0"/>
              <a:t>10/30/23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685800" y="6355845"/>
            <a:ext cx="77724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05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763000" y="38100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05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A19B0CCF-7365-5843-BD1F-0AEDDEF1CA5C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543492325"/>
      </p:ext>
    </p:extLst>
  </p:cSld>
  <p:clrMap bg1="dk1" tx1="lt1" bg2="dk2" tx2="lt2" accent1="accent1" accent2="accent2" accent3="accent3" accent4="accent4" accent5="accent5" accent6="accent6" hlink="hlink" folHlink="folHlink"/>
  <p:sldLayoutIdLst>
    <p:sldLayoutId id="2147483721" r:id="rId1"/>
    <p:sldLayoutId id="2147483722" r:id="rId2"/>
    <p:sldLayoutId id="2147483723" r:id="rId3"/>
    <p:sldLayoutId id="2147483724" r:id="rId4"/>
    <p:sldLayoutId id="2147483725" r:id="rId5"/>
    <p:sldLayoutId id="2147483726" r:id="rId6"/>
    <p:sldLayoutId id="2147483727" r:id="rId7"/>
    <p:sldLayoutId id="2147483728" r:id="rId8"/>
    <p:sldLayoutId id="2147483729" r:id="rId9"/>
    <p:sldLayoutId id="2147483730" r:id="rId10"/>
    <p:sldLayoutId id="2147483731" r:id="rId11"/>
    <p:sldLayoutId id="2147483732" r:id="rId12"/>
    <p:sldLayoutId id="2147483733" r:id="rId13"/>
    <p:sldLayoutId id="2147483734" r:id="rId14"/>
    <p:sldLayoutId id="2147483735" r:id="rId15"/>
    <p:sldLayoutId id="2147483736" r:id="rId16"/>
    <p:sldLayoutId id="2147483737" r:id="rId17"/>
  </p:sldLayoutIdLst>
  <p:txStyles>
    <p:titleStyle>
      <a:lvl1pPr algn="r" defTabSz="914400" rtl="0" eaLnBrk="1" latinLnBrk="0" hangingPunct="1">
        <a:lnSpc>
          <a:spcPct val="90000"/>
        </a:lnSpc>
        <a:spcBef>
          <a:spcPct val="0"/>
        </a:spcBef>
        <a:buNone/>
        <a:defRPr sz="4000" kern="1200" cap="all" baseline="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2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6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6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6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6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6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6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hyperlink" Target="https://www.blooket.com/" TargetMode="External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hyperlink" Target="https://assets.whiteroseeducation.com/secure/digital-tools/1-minute-maths/index.html?_gl=1*12sfv8w*_ga*MzE0MDExNDQ5LjE2ODgzODM4MTY.*_ga_869Y76J73T*MTY5ODUyMTAzMS4yMi4xLjE2OTg1MjEwNjkuMC4wLjA" TargetMode="External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2.xml"/><Relationship Id="rId2" Type="http://schemas.openxmlformats.org/officeDocument/2006/relationships/video" Target="../media/media1.mp4"/><Relationship Id="rId1" Type="http://schemas.microsoft.com/office/2007/relationships/media" Target="../media/media1.mp4"/><Relationship Id="rId4" Type="http://schemas.openxmlformats.org/officeDocument/2006/relationships/image" Target="../media/image7.png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FEC8CD52-9A7F-299C-EBA6-14BCA08A2B07}"/>
              </a:ext>
            </a:extLst>
          </p:cNvPr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r>
              <a:rPr lang="en-US" dirty="0"/>
              <a:t>Year 3 Inspire</a:t>
            </a:r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BA083F5E-7210-B83D-7AA4-DD471DCC5CE0}"/>
              </a:ext>
            </a:extLst>
          </p:cNvPr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r>
              <a:rPr lang="en-US" dirty="0"/>
              <a:t>Welcome to our inspire session</a:t>
            </a:r>
          </a:p>
        </p:txBody>
      </p:sp>
    </p:spTree>
    <p:extLst>
      <p:ext uri="{BB962C8B-B14F-4D97-AF65-F5344CB8AC3E}">
        <p14:creationId xmlns:p14="http://schemas.microsoft.com/office/powerpoint/2010/main" val="79259262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3C9F2452-7886-D297-9697-3A2E5D0D51D1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US" sz="6000" dirty="0">
                <a:latin typeface="Kinetic Letters" pitchFamily="2" charset="0"/>
              </a:rPr>
              <a:t>CPA approach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1ADF0E18-EAB5-4F97-C400-0CD9451F19B9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en-US" sz="3200" dirty="0">
                <a:latin typeface="Kinetic Letters" pitchFamily="2" charset="0"/>
              </a:rPr>
              <a:t>In Maths we use a CPA approach.</a:t>
            </a:r>
          </a:p>
          <a:p>
            <a:r>
              <a:rPr lang="en-US" sz="3200" dirty="0">
                <a:latin typeface="Kinetic Letters" pitchFamily="2" charset="0"/>
              </a:rPr>
              <a:t>Concrete – children can learn new concepts by using concrete materials such as base 10 materials</a:t>
            </a:r>
          </a:p>
          <a:p>
            <a:r>
              <a:rPr lang="en-US" sz="3200" dirty="0">
                <a:latin typeface="Kinetic Letters" pitchFamily="2" charset="0"/>
              </a:rPr>
              <a:t>Pictorial – children will apply skills/explore concepts using picture representations such as place value charts or a part whole model</a:t>
            </a:r>
          </a:p>
          <a:p>
            <a:r>
              <a:rPr lang="en-US" sz="3200" dirty="0">
                <a:latin typeface="Kinetic Letters" pitchFamily="2" charset="0"/>
              </a:rPr>
              <a:t>Abstract – this is the Maths you’re probably most familiar with. This is calculations and problem solving represented by numbers</a:t>
            </a:r>
          </a:p>
        </p:txBody>
      </p:sp>
    </p:spTree>
    <p:extLst>
      <p:ext uri="{BB962C8B-B14F-4D97-AF65-F5344CB8AC3E}">
        <p14:creationId xmlns:p14="http://schemas.microsoft.com/office/powerpoint/2010/main" val="1442912791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866E317B-2D86-EAD8-A5D5-7BE6B90BA83C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US" sz="6000" dirty="0">
                <a:latin typeface="Kinetic Letters" pitchFamily="2" charset="0"/>
              </a:rPr>
              <a:t>Why Mental Maths?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75183FEC-AA2B-4207-8039-3F7C611F8E47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>
            <a:normAutofit lnSpcReduction="10000"/>
          </a:bodyPr>
          <a:lstStyle/>
          <a:p>
            <a:r>
              <a:rPr lang="en-US" sz="3600" dirty="0">
                <a:latin typeface="Kinetic Letters" pitchFamily="2" charset="0"/>
              </a:rPr>
              <a:t>It’s important the children have good mental maths skills as this is the foundation of all Maths and will support them with solving more complex maths problems.</a:t>
            </a:r>
          </a:p>
          <a:p>
            <a:r>
              <a:rPr lang="en-GB" sz="3600" b="0" i="0" u="none" strike="noStrike" dirty="0">
                <a:effectLst/>
                <a:latin typeface="Kinetic Letters" pitchFamily="2" charset="0"/>
              </a:rPr>
              <a:t>By giving children the tools that they need to master mental maths, you're opening up a world of possibilities and giving them a great deal of independence. It also improves their memory skills, which will benefit them in all aspects of their learning journey. Mental maths is the key to confidence and fluency.</a:t>
            </a:r>
            <a:endParaRPr lang="en-US" sz="3600" dirty="0">
              <a:latin typeface="Kinetic Letters" pitchFamily="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191671869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F9B0C97D-6BB0-EFE9-E9AE-0A804FDEE139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GB" sz="6000" dirty="0">
                <a:latin typeface="Kinetic Letters" pitchFamily="2" charset="0"/>
              </a:rPr>
              <a:t>Let’s practise – number bonds</a:t>
            </a:r>
          </a:p>
        </p:txBody>
      </p:sp>
      <p:sp>
        <p:nvSpPr>
          <p:cNvPr id="5" name="Content Placeholder 4">
            <a:extLst>
              <a:ext uri="{FF2B5EF4-FFF2-40B4-BE49-F238E27FC236}">
                <a16:creationId xmlns:a16="http://schemas.microsoft.com/office/drawing/2014/main" id="{C7ADC8BE-D87E-E7BB-5A65-D0503D3E984C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305301" y="2721230"/>
            <a:ext cx="1202377" cy="1415539"/>
          </a:xfrm>
        </p:spPr>
        <p:txBody>
          <a:bodyPr>
            <a:normAutofit/>
          </a:bodyPr>
          <a:lstStyle/>
          <a:p>
            <a:pPr marL="0" indent="0">
              <a:buNone/>
            </a:pPr>
            <a:r>
              <a:rPr lang="en-GB" sz="8800" dirty="0">
                <a:latin typeface="Kinetic Letters" pitchFamily="2" charset="0"/>
              </a:rPr>
              <a:t>4</a:t>
            </a:r>
          </a:p>
        </p:txBody>
      </p:sp>
      <p:sp>
        <p:nvSpPr>
          <p:cNvPr id="6" name="Content Placeholder 4">
            <a:extLst>
              <a:ext uri="{FF2B5EF4-FFF2-40B4-BE49-F238E27FC236}">
                <a16:creationId xmlns:a16="http://schemas.microsoft.com/office/drawing/2014/main" id="{C7ADC8BE-D87E-E7BB-5A65-D0503D3E984C}"/>
              </a:ext>
            </a:extLst>
          </p:cNvPr>
          <p:cNvSpPr>
            <a:spLocks noGrp="1"/>
          </p:cNvSpPr>
          <p:nvPr/>
        </p:nvSpPr>
        <p:spPr>
          <a:xfrm>
            <a:off x="5160754" y="2733865"/>
            <a:ext cx="1202377" cy="1415539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>
              <a:buNone/>
            </a:pPr>
            <a:r>
              <a:rPr lang="en-GB" sz="8800" dirty="0">
                <a:latin typeface="Kinetic Letters" pitchFamily="2" charset="0"/>
              </a:rPr>
              <a:t>8</a:t>
            </a:r>
          </a:p>
        </p:txBody>
      </p:sp>
      <p:sp>
        <p:nvSpPr>
          <p:cNvPr id="7" name="Content Placeholder 4">
            <a:extLst>
              <a:ext uri="{FF2B5EF4-FFF2-40B4-BE49-F238E27FC236}">
                <a16:creationId xmlns:a16="http://schemas.microsoft.com/office/drawing/2014/main" id="{F88FD36B-0FC3-4EF9-34CA-E5D4683D8C0D}"/>
              </a:ext>
            </a:extLst>
          </p:cNvPr>
          <p:cNvSpPr txBox="1">
            <a:spLocks/>
          </p:cNvSpPr>
          <p:nvPr/>
        </p:nvSpPr>
        <p:spPr>
          <a:xfrm>
            <a:off x="5285291" y="2721229"/>
            <a:ext cx="1202377" cy="1415539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>
              <a:buFont typeface="Arial" panose="020B0604020202020204" pitchFamily="34" charset="0"/>
              <a:buNone/>
            </a:pPr>
            <a:r>
              <a:rPr lang="en-GB" sz="8800" dirty="0">
                <a:latin typeface="Kinetic Letters" pitchFamily="2" charset="0"/>
              </a:rPr>
              <a:t>2</a:t>
            </a:r>
          </a:p>
        </p:txBody>
      </p:sp>
      <p:sp>
        <p:nvSpPr>
          <p:cNvPr id="8" name="Content Placeholder 4">
            <a:extLst>
              <a:ext uri="{FF2B5EF4-FFF2-40B4-BE49-F238E27FC236}">
                <a16:creationId xmlns:a16="http://schemas.microsoft.com/office/drawing/2014/main" id="{CC12E1A3-4827-79A3-EDAB-5526B960DB89}"/>
              </a:ext>
            </a:extLst>
          </p:cNvPr>
          <p:cNvSpPr txBox="1">
            <a:spLocks/>
          </p:cNvSpPr>
          <p:nvPr/>
        </p:nvSpPr>
        <p:spPr>
          <a:xfrm>
            <a:off x="5265281" y="2771772"/>
            <a:ext cx="1202377" cy="1415539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>
              <a:buFont typeface="Arial" panose="020B0604020202020204" pitchFamily="34" charset="0"/>
              <a:buNone/>
            </a:pPr>
            <a:r>
              <a:rPr lang="en-GB" sz="8800" dirty="0">
                <a:latin typeface="Kinetic Letters" pitchFamily="2" charset="0"/>
              </a:rPr>
              <a:t>9</a:t>
            </a:r>
          </a:p>
        </p:txBody>
      </p:sp>
      <p:sp>
        <p:nvSpPr>
          <p:cNvPr id="9" name="Content Placeholder 4">
            <a:extLst>
              <a:ext uri="{FF2B5EF4-FFF2-40B4-BE49-F238E27FC236}">
                <a16:creationId xmlns:a16="http://schemas.microsoft.com/office/drawing/2014/main" id="{D3314D26-B7AF-0D6E-4C00-1B2BF87C70A3}"/>
              </a:ext>
            </a:extLst>
          </p:cNvPr>
          <p:cNvSpPr txBox="1">
            <a:spLocks/>
          </p:cNvSpPr>
          <p:nvPr/>
        </p:nvSpPr>
        <p:spPr>
          <a:xfrm>
            <a:off x="5056228" y="2746500"/>
            <a:ext cx="1202377" cy="1415539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>
              <a:buFont typeface="Arial" panose="020B0604020202020204" pitchFamily="34" charset="0"/>
              <a:buNone/>
            </a:pPr>
            <a:r>
              <a:rPr lang="en-GB" sz="8800" dirty="0">
                <a:latin typeface="Kinetic Letters" pitchFamily="2" charset="0"/>
              </a:rPr>
              <a:t>3</a:t>
            </a:r>
          </a:p>
        </p:txBody>
      </p:sp>
    </p:spTree>
    <p:extLst>
      <p:ext uri="{BB962C8B-B14F-4D97-AF65-F5344CB8AC3E}">
        <p14:creationId xmlns:p14="http://schemas.microsoft.com/office/powerpoint/2010/main" val="153834020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2" presetClass="exit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0" dur="500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" dur="500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" presetClass="entr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2" presetClass="exit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0" dur="500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1" dur="500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" presetClass="entr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2" presetClass="exit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0" dur="500"/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" dur="500"/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1" presetClass="entr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7" fill="hold">
                      <p:stCondLst>
                        <p:cond delay="indefinite"/>
                      </p:stCondLst>
                      <p:childTnLst>
                        <p:par>
                          <p:cTn id="38" fill="hold">
                            <p:stCondLst>
                              <p:cond delay="0"/>
                            </p:stCondLst>
                            <p:childTnLst>
                              <p:par>
                                <p:cTn id="39" presetID="2" presetClass="exit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0" dur="500"/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1" dur="500"/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3" fill="hold">
                      <p:stCondLst>
                        <p:cond delay="indefinite"/>
                      </p:stCondLst>
                      <p:childTnLst>
                        <p:par>
                          <p:cTn id="44" fill="hold">
                            <p:stCondLst>
                              <p:cond delay="0"/>
                            </p:stCondLst>
                            <p:childTnLst>
                              <p:par>
                                <p:cTn id="45" presetID="1" presetClass="entr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7" fill="hold">
                      <p:stCondLst>
                        <p:cond delay="indefinite"/>
                      </p:stCondLst>
                      <p:childTnLst>
                        <p:par>
                          <p:cTn id="48" fill="hold">
                            <p:stCondLst>
                              <p:cond delay="0"/>
                            </p:stCondLst>
                            <p:childTnLst>
                              <p:par>
                                <p:cTn id="49" presetID="2" presetClass="exit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0" dur="5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1" dur="5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build="p"/>
      <p:bldP spid="5" grpId="1" build="p"/>
      <p:bldP spid="6" grpId="0"/>
      <p:bldP spid="6" grpId="1"/>
      <p:bldP spid="7" grpId="0" build="p"/>
      <p:bldP spid="7" grpId="1" build="allAtOnce"/>
      <p:bldP spid="8" grpId="0" build="p"/>
      <p:bldP spid="8" grpId="1" build="allAtOnce"/>
      <p:bldP spid="9" grpId="0" build="p"/>
      <p:bldP spid="9" grpId="1" build="allAtOnce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F0674C68-95F6-6475-AB46-CB814BA7F503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2781300" y="-24096"/>
            <a:ext cx="8610600" cy="1293028"/>
          </a:xfrm>
        </p:spPr>
        <p:txBody>
          <a:bodyPr>
            <a:normAutofit/>
          </a:bodyPr>
          <a:lstStyle/>
          <a:p>
            <a:r>
              <a:rPr lang="en-GB" sz="6600" dirty="0">
                <a:latin typeface="Kinetic Letters" pitchFamily="2" charset="0"/>
              </a:rPr>
              <a:t>Addition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7B85F163-DF95-A223-98BA-C651394F38A3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en-GB" sz="4000" dirty="0">
                <a:latin typeface="Kinetic Letters" pitchFamily="2" charset="0"/>
              </a:rPr>
              <a:t>Number bonds can help us mentally add</a:t>
            </a:r>
          </a:p>
          <a:p>
            <a:r>
              <a:rPr lang="en-GB" sz="4000" dirty="0">
                <a:latin typeface="Kinetic Letters" pitchFamily="2" charset="0"/>
              </a:rPr>
              <a:t>36 + 7 =</a:t>
            </a:r>
          </a:p>
        </p:txBody>
      </p:sp>
      <p:cxnSp>
        <p:nvCxnSpPr>
          <p:cNvPr id="5" name="Straight Connector 4">
            <a:extLst>
              <a:ext uri="{FF2B5EF4-FFF2-40B4-BE49-F238E27FC236}">
                <a16:creationId xmlns:a16="http://schemas.microsoft.com/office/drawing/2014/main" id="{0CEB934E-E7F0-E226-C85A-948A260A006F}"/>
              </a:ext>
            </a:extLst>
          </p:cNvPr>
          <p:cNvCxnSpPr/>
          <p:nvPr/>
        </p:nvCxnSpPr>
        <p:spPr>
          <a:xfrm>
            <a:off x="1781175" y="5462220"/>
            <a:ext cx="8629650" cy="0"/>
          </a:xfrm>
          <a:prstGeom prst="line">
            <a:avLst/>
          </a:prstGeom>
          <a:ln w="3810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6" name="TextBox 5">
            <a:extLst>
              <a:ext uri="{FF2B5EF4-FFF2-40B4-BE49-F238E27FC236}">
                <a16:creationId xmlns:a16="http://schemas.microsoft.com/office/drawing/2014/main" id="{1F9A1DF5-0054-EF89-8C47-87C1A5E4AC61}"/>
              </a:ext>
            </a:extLst>
          </p:cNvPr>
          <p:cNvSpPr txBox="1"/>
          <p:nvPr/>
        </p:nvSpPr>
        <p:spPr>
          <a:xfrm>
            <a:off x="1466850" y="5647958"/>
            <a:ext cx="1014413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4000" dirty="0">
                <a:latin typeface="Kinetic Letters" pitchFamily="2" charset="0"/>
              </a:rPr>
              <a:t>36</a:t>
            </a:r>
          </a:p>
        </p:txBody>
      </p:sp>
      <p:sp>
        <p:nvSpPr>
          <p:cNvPr id="7" name="TextBox 6">
            <a:extLst>
              <a:ext uri="{FF2B5EF4-FFF2-40B4-BE49-F238E27FC236}">
                <a16:creationId xmlns:a16="http://schemas.microsoft.com/office/drawing/2014/main" id="{56CBC8D8-DBEA-B78D-C12B-079E5334DD5F}"/>
              </a:ext>
            </a:extLst>
          </p:cNvPr>
          <p:cNvSpPr txBox="1"/>
          <p:nvPr/>
        </p:nvSpPr>
        <p:spPr>
          <a:xfrm>
            <a:off x="3833812" y="5647958"/>
            <a:ext cx="1014413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4000" dirty="0">
                <a:latin typeface="Kinetic Letters" pitchFamily="2" charset="0"/>
              </a:rPr>
              <a:t>40</a:t>
            </a:r>
          </a:p>
        </p:txBody>
      </p:sp>
      <p:sp>
        <p:nvSpPr>
          <p:cNvPr id="8" name="TextBox 7">
            <a:extLst>
              <a:ext uri="{FF2B5EF4-FFF2-40B4-BE49-F238E27FC236}">
                <a16:creationId xmlns:a16="http://schemas.microsoft.com/office/drawing/2014/main" id="{E9D78B01-F2AA-3F77-DCB6-066335614E3C}"/>
              </a:ext>
            </a:extLst>
          </p:cNvPr>
          <p:cNvSpPr txBox="1"/>
          <p:nvPr/>
        </p:nvSpPr>
        <p:spPr>
          <a:xfrm>
            <a:off x="6948488" y="5599380"/>
            <a:ext cx="1014413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4000" dirty="0">
                <a:latin typeface="Kinetic Letters" pitchFamily="2" charset="0"/>
              </a:rPr>
              <a:t>43</a:t>
            </a:r>
          </a:p>
        </p:txBody>
      </p:sp>
      <p:grpSp>
        <p:nvGrpSpPr>
          <p:cNvPr id="17" name="Group 16">
            <a:extLst>
              <a:ext uri="{FF2B5EF4-FFF2-40B4-BE49-F238E27FC236}">
                <a16:creationId xmlns:a16="http://schemas.microsoft.com/office/drawing/2014/main" id="{AB98A381-7AD0-07FB-6A32-7482EFEC35C2}"/>
              </a:ext>
            </a:extLst>
          </p:cNvPr>
          <p:cNvGrpSpPr/>
          <p:nvPr/>
        </p:nvGrpSpPr>
        <p:grpSpPr>
          <a:xfrm>
            <a:off x="1216390" y="2858967"/>
            <a:ext cx="1264873" cy="1347655"/>
            <a:chOff x="1216390" y="2858967"/>
            <a:chExt cx="1264873" cy="1347655"/>
          </a:xfrm>
        </p:grpSpPr>
        <p:sp>
          <p:nvSpPr>
            <p:cNvPr id="9" name="Oval 8">
              <a:extLst>
                <a:ext uri="{FF2B5EF4-FFF2-40B4-BE49-F238E27FC236}">
                  <a16:creationId xmlns:a16="http://schemas.microsoft.com/office/drawing/2014/main" id="{9348254E-5D0F-938B-DC16-E8BA61312999}"/>
                </a:ext>
              </a:extLst>
            </p:cNvPr>
            <p:cNvSpPr/>
            <p:nvPr/>
          </p:nvSpPr>
          <p:spPr>
            <a:xfrm>
              <a:off x="1708880" y="2858967"/>
              <a:ext cx="428625" cy="557486"/>
            </a:xfrm>
            <a:prstGeom prst="ellipse">
              <a:avLst/>
            </a:prstGeom>
            <a:noFill/>
            <a:ln w="28575">
              <a:solidFill>
                <a:schemeClr val="tx1"/>
              </a:solidFill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cxnSp>
          <p:nvCxnSpPr>
            <p:cNvPr id="11" name="Straight Connector 10">
              <a:extLst>
                <a:ext uri="{FF2B5EF4-FFF2-40B4-BE49-F238E27FC236}">
                  <a16:creationId xmlns:a16="http://schemas.microsoft.com/office/drawing/2014/main" id="{CA7B5C76-195B-A87C-53CF-96415ACE2112}"/>
                </a:ext>
              </a:extLst>
            </p:cNvPr>
            <p:cNvCxnSpPr>
              <a:stCxn id="9" idx="3"/>
            </p:cNvCxnSpPr>
            <p:nvPr/>
          </p:nvCxnSpPr>
          <p:spPr>
            <a:xfrm flipH="1">
              <a:off x="1518380" y="3334811"/>
              <a:ext cx="253271" cy="381678"/>
            </a:xfrm>
            <a:prstGeom prst="line">
              <a:avLst/>
            </a:prstGeom>
            <a:ln w="28575"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2" name="Straight Connector 11">
              <a:extLst>
                <a:ext uri="{FF2B5EF4-FFF2-40B4-BE49-F238E27FC236}">
                  <a16:creationId xmlns:a16="http://schemas.microsoft.com/office/drawing/2014/main" id="{1B1C14BC-917B-9E2D-C9F2-9815067787D6}"/>
                </a:ext>
              </a:extLst>
            </p:cNvPr>
            <p:cNvCxnSpPr>
              <a:cxnSpLocks/>
            </p:cNvCxnSpPr>
            <p:nvPr/>
          </p:nvCxnSpPr>
          <p:spPr>
            <a:xfrm>
              <a:off x="2052638" y="3352132"/>
              <a:ext cx="246792" cy="340857"/>
            </a:xfrm>
            <a:prstGeom prst="line">
              <a:avLst/>
            </a:prstGeom>
            <a:ln w="28575"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15" name="Oval 14">
              <a:extLst>
                <a:ext uri="{FF2B5EF4-FFF2-40B4-BE49-F238E27FC236}">
                  <a16:creationId xmlns:a16="http://schemas.microsoft.com/office/drawing/2014/main" id="{010E3F40-1B71-7990-315B-603237D825D7}"/>
                </a:ext>
              </a:extLst>
            </p:cNvPr>
            <p:cNvSpPr/>
            <p:nvPr/>
          </p:nvSpPr>
          <p:spPr>
            <a:xfrm>
              <a:off x="1216390" y="3649136"/>
              <a:ext cx="428625" cy="557486"/>
            </a:xfrm>
            <a:prstGeom prst="ellipse">
              <a:avLst/>
            </a:prstGeom>
            <a:noFill/>
            <a:ln w="28575">
              <a:solidFill>
                <a:schemeClr val="tx1"/>
              </a:solidFill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16" name="Oval 15">
              <a:extLst>
                <a:ext uri="{FF2B5EF4-FFF2-40B4-BE49-F238E27FC236}">
                  <a16:creationId xmlns:a16="http://schemas.microsoft.com/office/drawing/2014/main" id="{F102316F-0F94-5A1F-55F8-A907E687FF9F}"/>
                </a:ext>
              </a:extLst>
            </p:cNvPr>
            <p:cNvSpPr/>
            <p:nvPr/>
          </p:nvSpPr>
          <p:spPr>
            <a:xfrm>
              <a:off x="2052638" y="3648359"/>
              <a:ext cx="428625" cy="557486"/>
            </a:xfrm>
            <a:prstGeom prst="ellipse">
              <a:avLst/>
            </a:prstGeom>
            <a:noFill/>
            <a:ln w="28575">
              <a:solidFill>
                <a:schemeClr val="tx1"/>
              </a:solidFill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</p:grpSp>
      <p:sp>
        <p:nvSpPr>
          <p:cNvPr id="18" name="TextBox 17">
            <a:extLst>
              <a:ext uri="{FF2B5EF4-FFF2-40B4-BE49-F238E27FC236}">
                <a16:creationId xmlns:a16="http://schemas.microsoft.com/office/drawing/2014/main" id="{BF28DD0B-4179-93D0-7304-8E0AE8D8D7E1}"/>
              </a:ext>
            </a:extLst>
          </p:cNvPr>
          <p:cNvSpPr txBox="1"/>
          <p:nvPr/>
        </p:nvSpPr>
        <p:spPr>
          <a:xfrm>
            <a:off x="1216390" y="3716489"/>
            <a:ext cx="428625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3200" dirty="0">
                <a:latin typeface="Kinetic Letters" pitchFamily="2" charset="0"/>
              </a:rPr>
              <a:t>4</a:t>
            </a:r>
          </a:p>
        </p:txBody>
      </p:sp>
      <p:sp>
        <p:nvSpPr>
          <p:cNvPr id="19" name="TextBox 18">
            <a:extLst>
              <a:ext uri="{FF2B5EF4-FFF2-40B4-BE49-F238E27FC236}">
                <a16:creationId xmlns:a16="http://schemas.microsoft.com/office/drawing/2014/main" id="{95ABD267-3A10-322C-8AEE-458DCFDBC6E3}"/>
              </a:ext>
            </a:extLst>
          </p:cNvPr>
          <p:cNvSpPr txBox="1"/>
          <p:nvPr/>
        </p:nvSpPr>
        <p:spPr>
          <a:xfrm>
            <a:off x="2071925" y="3621061"/>
            <a:ext cx="428625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3200" dirty="0">
                <a:latin typeface="Kinetic Letters" pitchFamily="2" charset="0"/>
              </a:rPr>
              <a:t>3</a:t>
            </a:r>
          </a:p>
        </p:txBody>
      </p:sp>
      <p:pic>
        <p:nvPicPr>
          <p:cNvPr id="21" name="Picture 20">
            <a:extLst>
              <a:ext uri="{FF2B5EF4-FFF2-40B4-BE49-F238E27FC236}">
                <a16:creationId xmlns:a16="http://schemas.microsoft.com/office/drawing/2014/main" id="{D7F1F9C2-2DBE-2B09-D6DB-0CE01158BD76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7718543" y="1164352"/>
            <a:ext cx="3673357" cy="3415275"/>
          </a:xfrm>
          <a:prstGeom prst="rect">
            <a:avLst/>
          </a:prstGeom>
        </p:spPr>
      </p:pic>
      <p:sp>
        <p:nvSpPr>
          <p:cNvPr id="22" name="Oval 21">
            <a:extLst>
              <a:ext uri="{FF2B5EF4-FFF2-40B4-BE49-F238E27FC236}">
                <a16:creationId xmlns:a16="http://schemas.microsoft.com/office/drawing/2014/main" id="{E5B02B4F-5975-C7DE-15B2-F04D004F37BD}"/>
              </a:ext>
            </a:extLst>
          </p:cNvPr>
          <p:cNvSpPr/>
          <p:nvPr/>
        </p:nvSpPr>
        <p:spPr>
          <a:xfrm>
            <a:off x="7962901" y="1406091"/>
            <a:ext cx="481012" cy="465572"/>
          </a:xfrm>
          <a:prstGeom prst="ellipse">
            <a:avLst/>
          </a:prstGeom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3" name="Oval 22">
            <a:extLst>
              <a:ext uri="{FF2B5EF4-FFF2-40B4-BE49-F238E27FC236}">
                <a16:creationId xmlns:a16="http://schemas.microsoft.com/office/drawing/2014/main" id="{EF2D8B72-A0BB-C3B6-5E73-E51ACE46A5FA}"/>
              </a:ext>
            </a:extLst>
          </p:cNvPr>
          <p:cNvSpPr/>
          <p:nvPr/>
        </p:nvSpPr>
        <p:spPr>
          <a:xfrm>
            <a:off x="8688271" y="1390103"/>
            <a:ext cx="481012" cy="465572"/>
          </a:xfrm>
          <a:prstGeom prst="ellipse">
            <a:avLst/>
          </a:prstGeom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4" name="Oval 23">
            <a:extLst>
              <a:ext uri="{FF2B5EF4-FFF2-40B4-BE49-F238E27FC236}">
                <a16:creationId xmlns:a16="http://schemas.microsoft.com/office/drawing/2014/main" id="{57D316FF-72D5-3E23-0D62-BD44411BA04E}"/>
              </a:ext>
            </a:extLst>
          </p:cNvPr>
          <p:cNvSpPr/>
          <p:nvPr/>
        </p:nvSpPr>
        <p:spPr>
          <a:xfrm>
            <a:off x="9314715" y="1390103"/>
            <a:ext cx="481012" cy="465572"/>
          </a:xfrm>
          <a:prstGeom prst="ellipse">
            <a:avLst/>
          </a:prstGeom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5" name="Oval 24">
            <a:extLst>
              <a:ext uri="{FF2B5EF4-FFF2-40B4-BE49-F238E27FC236}">
                <a16:creationId xmlns:a16="http://schemas.microsoft.com/office/drawing/2014/main" id="{B978DDB2-4BFF-9583-82DA-623B5D9760C1}"/>
              </a:ext>
            </a:extLst>
          </p:cNvPr>
          <p:cNvSpPr/>
          <p:nvPr/>
        </p:nvSpPr>
        <p:spPr>
          <a:xfrm>
            <a:off x="9941159" y="1388761"/>
            <a:ext cx="481012" cy="465572"/>
          </a:xfrm>
          <a:prstGeom prst="ellipse">
            <a:avLst/>
          </a:prstGeom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6" name="Oval 25">
            <a:extLst>
              <a:ext uri="{FF2B5EF4-FFF2-40B4-BE49-F238E27FC236}">
                <a16:creationId xmlns:a16="http://schemas.microsoft.com/office/drawing/2014/main" id="{FE65414F-0C43-341A-751D-DD04F3CB8967}"/>
              </a:ext>
            </a:extLst>
          </p:cNvPr>
          <p:cNvSpPr/>
          <p:nvPr/>
        </p:nvSpPr>
        <p:spPr>
          <a:xfrm>
            <a:off x="10668911" y="1413335"/>
            <a:ext cx="481012" cy="465572"/>
          </a:xfrm>
          <a:prstGeom prst="ellipse">
            <a:avLst/>
          </a:prstGeom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7" name="Oval 26">
            <a:extLst>
              <a:ext uri="{FF2B5EF4-FFF2-40B4-BE49-F238E27FC236}">
                <a16:creationId xmlns:a16="http://schemas.microsoft.com/office/drawing/2014/main" id="{275A9E85-2CD6-280A-322B-D6785F2BCF04}"/>
              </a:ext>
            </a:extLst>
          </p:cNvPr>
          <p:cNvSpPr/>
          <p:nvPr/>
        </p:nvSpPr>
        <p:spPr>
          <a:xfrm>
            <a:off x="7962901" y="2066354"/>
            <a:ext cx="481012" cy="465572"/>
          </a:xfrm>
          <a:prstGeom prst="ellipse">
            <a:avLst/>
          </a:prstGeom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9" name="Oval 28">
            <a:extLst>
              <a:ext uri="{FF2B5EF4-FFF2-40B4-BE49-F238E27FC236}">
                <a16:creationId xmlns:a16="http://schemas.microsoft.com/office/drawing/2014/main" id="{D1FB179F-3CA6-F640-A594-7AD6419D4CBD}"/>
              </a:ext>
            </a:extLst>
          </p:cNvPr>
          <p:cNvSpPr/>
          <p:nvPr/>
        </p:nvSpPr>
        <p:spPr>
          <a:xfrm>
            <a:off x="8658785" y="2066354"/>
            <a:ext cx="481012" cy="465572"/>
          </a:xfrm>
          <a:prstGeom prst="ellipse">
            <a:avLst/>
          </a:prstGeom>
          <a:solidFill>
            <a:srgbClr val="FFFF00"/>
          </a:solidFill>
          <a:ln>
            <a:solidFill>
              <a:srgbClr val="FFFF00"/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30" name="Oval 29">
            <a:extLst>
              <a:ext uri="{FF2B5EF4-FFF2-40B4-BE49-F238E27FC236}">
                <a16:creationId xmlns:a16="http://schemas.microsoft.com/office/drawing/2014/main" id="{DFA3025A-93EA-32D9-CA1C-15AE9F8E03B1}"/>
              </a:ext>
            </a:extLst>
          </p:cNvPr>
          <p:cNvSpPr/>
          <p:nvPr/>
        </p:nvSpPr>
        <p:spPr>
          <a:xfrm>
            <a:off x="9329458" y="2077728"/>
            <a:ext cx="481012" cy="465572"/>
          </a:xfrm>
          <a:prstGeom prst="ellipse">
            <a:avLst/>
          </a:prstGeom>
          <a:solidFill>
            <a:srgbClr val="FFFF00"/>
          </a:solidFill>
          <a:ln>
            <a:solidFill>
              <a:srgbClr val="FFFF00"/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31" name="Oval 30">
            <a:extLst>
              <a:ext uri="{FF2B5EF4-FFF2-40B4-BE49-F238E27FC236}">
                <a16:creationId xmlns:a16="http://schemas.microsoft.com/office/drawing/2014/main" id="{7B16223F-B232-42BC-A98C-13B8CEF4C80B}"/>
              </a:ext>
            </a:extLst>
          </p:cNvPr>
          <p:cNvSpPr/>
          <p:nvPr/>
        </p:nvSpPr>
        <p:spPr>
          <a:xfrm>
            <a:off x="9948443" y="2056656"/>
            <a:ext cx="481012" cy="465572"/>
          </a:xfrm>
          <a:prstGeom prst="ellipse">
            <a:avLst/>
          </a:prstGeom>
          <a:solidFill>
            <a:srgbClr val="FFFF00"/>
          </a:solidFill>
          <a:ln>
            <a:solidFill>
              <a:srgbClr val="FFFF00"/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32" name="Oval 31">
            <a:extLst>
              <a:ext uri="{FF2B5EF4-FFF2-40B4-BE49-F238E27FC236}">
                <a16:creationId xmlns:a16="http://schemas.microsoft.com/office/drawing/2014/main" id="{307AB205-C3B4-53DE-61F7-E11907A65247}"/>
              </a:ext>
            </a:extLst>
          </p:cNvPr>
          <p:cNvSpPr/>
          <p:nvPr/>
        </p:nvSpPr>
        <p:spPr>
          <a:xfrm>
            <a:off x="10661908" y="2077658"/>
            <a:ext cx="481012" cy="465572"/>
          </a:xfrm>
          <a:prstGeom prst="ellipse">
            <a:avLst/>
          </a:prstGeom>
          <a:solidFill>
            <a:srgbClr val="FFFF00"/>
          </a:solidFill>
          <a:ln>
            <a:solidFill>
              <a:srgbClr val="FFFF00"/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33" name="Oval 32">
            <a:extLst>
              <a:ext uri="{FF2B5EF4-FFF2-40B4-BE49-F238E27FC236}">
                <a16:creationId xmlns:a16="http://schemas.microsoft.com/office/drawing/2014/main" id="{E68BCED4-48C1-FFC3-AAAE-2897C5C82BAC}"/>
              </a:ext>
            </a:extLst>
          </p:cNvPr>
          <p:cNvSpPr/>
          <p:nvPr/>
        </p:nvSpPr>
        <p:spPr>
          <a:xfrm>
            <a:off x="7970527" y="3074679"/>
            <a:ext cx="481012" cy="465572"/>
          </a:xfrm>
          <a:prstGeom prst="ellipse">
            <a:avLst/>
          </a:prstGeom>
          <a:solidFill>
            <a:srgbClr val="FFFF00"/>
          </a:solidFill>
          <a:ln>
            <a:solidFill>
              <a:srgbClr val="FFFF00"/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34" name="Oval 33">
            <a:extLst>
              <a:ext uri="{FF2B5EF4-FFF2-40B4-BE49-F238E27FC236}">
                <a16:creationId xmlns:a16="http://schemas.microsoft.com/office/drawing/2014/main" id="{E354FC99-9CF8-0D4F-3F3B-21217D0750DD}"/>
              </a:ext>
            </a:extLst>
          </p:cNvPr>
          <p:cNvSpPr/>
          <p:nvPr/>
        </p:nvSpPr>
        <p:spPr>
          <a:xfrm>
            <a:off x="8654652" y="3090204"/>
            <a:ext cx="481012" cy="465572"/>
          </a:xfrm>
          <a:prstGeom prst="ellipse">
            <a:avLst/>
          </a:prstGeom>
          <a:solidFill>
            <a:srgbClr val="FFFF00"/>
          </a:solidFill>
          <a:ln>
            <a:solidFill>
              <a:srgbClr val="FFFF00"/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35" name="Oval 34">
            <a:extLst>
              <a:ext uri="{FF2B5EF4-FFF2-40B4-BE49-F238E27FC236}">
                <a16:creationId xmlns:a16="http://schemas.microsoft.com/office/drawing/2014/main" id="{A3EF470C-6864-F806-F0E4-54660CB8718D}"/>
              </a:ext>
            </a:extLst>
          </p:cNvPr>
          <p:cNvSpPr/>
          <p:nvPr/>
        </p:nvSpPr>
        <p:spPr>
          <a:xfrm>
            <a:off x="9325186" y="3074679"/>
            <a:ext cx="481012" cy="465572"/>
          </a:xfrm>
          <a:prstGeom prst="ellipse">
            <a:avLst/>
          </a:prstGeom>
          <a:solidFill>
            <a:srgbClr val="FFFF00"/>
          </a:solidFill>
          <a:ln>
            <a:solidFill>
              <a:srgbClr val="FFFF00"/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36" name="U-turn Arrow 35">
            <a:extLst>
              <a:ext uri="{FF2B5EF4-FFF2-40B4-BE49-F238E27FC236}">
                <a16:creationId xmlns:a16="http://schemas.microsoft.com/office/drawing/2014/main" id="{B0C34B14-6D23-8E24-863E-4D8DAD0B7903}"/>
              </a:ext>
            </a:extLst>
          </p:cNvPr>
          <p:cNvSpPr/>
          <p:nvPr/>
        </p:nvSpPr>
        <p:spPr>
          <a:xfrm>
            <a:off x="1849525" y="4696459"/>
            <a:ext cx="2391176" cy="668545"/>
          </a:xfrm>
          <a:prstGeom prst="uturnArrow">
            <a:avLst/>
          </a:prstGeom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>
              <a:solidFill>
                <a:schemeClr val="tx1"/>
              </a:solidFill>
            </a:endParaRPr>
          </a:p>
        </p:txBody>
      </p:sp>
      <p:sp>
        <p:nvSpPr>
          <p:cNvPr id="37" name="TextBox 36">
            <a:extLst>
              <a:ext uri="{FF2B5EF4-FFF2-40B4-BE49-F238E27FC236}">
                <a16:creationId xmlns:a16="http://schemas.microsoft.com/office/drawing/2014/main" id="{EDCB3F8B-35DE-2EB6-FDDB-CEE446AEC3B1}"/>
              </a:ext>
            </a:extLst>
          </p:cNvPr>
          <p:cNvSpPr txBox="1"/>
          <p:nvPr/>
        </p:nvSpPr>
        <p:spPr>
          <a:xfrm>
            <a:off x="2564100" y="4877445"/>
            <a:ext cx="962025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3200" dirty="0">
                <a:latin typeface="Kinetic Letters" pitchFamily="2" charset="0"/>
              </a:rPr>
              <a:t>+ 4</a:t>
            </a:r>
          </a:p>
        </p:txBody>
      </p:sp>
      <p:sp>
        <p:nvSpPr>
          <p:cNvPr id="38" name="U-turn Arrow 37">
            <a:extLst>
              <a:ext uri="{FF2B5EF4-FFF2-40B4-BE49-F238E27FC236}">
                <a16:creationId xmlns:a16="http://schemas.microsoft.com/office/drawing/2014/main" id="{A79EF016-4B59-DEFE-20F2-7CF32611A38D}"/>
              </a:ext>
            </a:extLst>
          </p:cNvPr>
          <p:cNvSpPr/>
          <p:nvPr/>
        </p:nvSpPr>
        <p:spPr>
          <a:xfrm>
            <a:off x="4240700" y="4559300"/>
            <a:ext cx="3131650" cy="668545"/>
          </a:xfrm>
          <a:prstGeom prst="uturnArrow">
            <a:avLst/>
          </a:prstGeom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>
              <a:solidFill>
                <a:schemeClr val="tx1"/>
              </a:solidFill>
            </a:endParaRPr>
          </a:p>
        </p:txBody>
      </p:sp>
      <p:sp>
        <p:nvSpPr>
          <p:cNvPr id="39" name="TextBox 38">
            <a:extLst>
              <a:ext uri="{FF2B5EF4-FFF2-40B4-BE49-F238E27FC236}">
                <a16:creationId xmlns:a16="http://schemas.microsoft.com/office/drawing/2014/main" id="{1218EF61-D887-4A55-7C89-FF18262BB8E5}"/>
              </a:ext>
            </a:extLst>
          </p:cNvPr>
          <p:cNvSpPr txBox="1"/>
          <p:nvPr/>
        </p:nvSpPr>
        <p:spPr>
          <a:xfrm>
            <a:off x="5345600" y="4771276"/>
            <a:ext cx="962025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3200" dirty="0">
                <a:latin typeface="Kinetic Letters" pitchFamily="2" charset="0"/>
              </a:rPr>
              <a:t>+ 3</a:t>
            </a:r>
          </a:p>
        </p:txBody>
      </p:sp>
    </p:spTree>
    <p:extLst>
      <p:ext uri="{BB962C8B-B14F-4D97-AF65-F5344CB8AC3E}">
        <p14:creationId xmlns:p14="http://schemas.microsoft.com/office/powerpoint/2010/main" val="278784063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7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9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1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3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5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7" fill="hold">
                      <p:stCondLst>
                        <p:cond delay="indefinite"/>
                      </p:stCondLst>
                      <p:childTnLst>
                        <p:par>
                          <p:cTn id="38" fill="hold">
                            <p:stCondLst>
                              <p:cond delay="0"/>
                            </p:stCondLst>
                            <p:childTnLst>
                              <p:par>
                                <p:cTn id="3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/>
      <p:bldP spid="8" grpId="0"/>
      <p:bldP spid="18" grpId="0"/>
      <p:bldP spid="19" grpId="0"/>
      <p:bldP spid="29" grpId="0" animBg="1"/>
      <p:bldP spid="30" grpId="0" animBg="1"/>
      <p:bldP spid="31" grpId="0" animBg="1"/>
      <p:bldP spid="32" grpId="0" animBg="1"/>
      <p:bldP spid="33" grpId="0" animBg="1"/>
      <p:bldP spid="34" grpId="0" animBg="1"/>
      <p:bldP spid="35" grpId="0" animBg="1"/>
      <p:bldP spid="36" grpId="0" animBg="1"/>
      <p:bldP spid="37" grpId="0"/>
      <p:bldP spid="38" grpId="0" animBg="1"/>
      <p:bldP spid="39" grpId="0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287A1754-6121-D33B-FEEE-74E790E3DB1E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en-US" sz="6000" dirty="0">
                <a:latin typeface="Kinetic Letters" pitchFamily="2" charset="0"/>
              </a:rPr>
              <a:t>Important mental maths skills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04A1F5C9-FC80-BCFE-1B93-F3AA7A0D3301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en-GB" sz="4400" dirty="0">
                <a:latin typeface="Kinetic Letters" pitchFamily="2" charset="0"/>
              </a:rPr>
              <a:t>Number bonds</a:t>
            </a:r>
          </a:p>
          <a:p>
            <a:r>
              <a:rPr lang="en-GB" sz="4400" dirty="0">
                <a:latin typeface="Kinetic Letters" pitchFamily="2" charset="0"/>
              </a:rPr>
              <a:t>Doubles and halves</a:t>
            </a:r>
          </a:p>
          <a:p>
            <a:r>
              <a:rPr lang="en-GB" sz="4400" dirty="0">
                <a:latin typeface="Kinetic Letters" pitchFamily="2" charset="0"/>
              </a:rPr>
              <a:t>Times tables and related division facts</a:t>
            </a:r>
          </a:p>
          <a:p>
            <a:r>
              <a:rPr lang="en-GB" sz="4400" dirty="0">
                <a:latin typeface="Kinetic Letters" pitchFamily="2" charset="0"/>
              </a:rPr>
              <a:t>Addition and subtraction</a:t>
            </a:r>
            <a:endParaRPr lang="en-US" sz="4400" dirty="0">
              <a:latin typeface="Kinetic Letters" pitchFamily="2" charset="0"/>
            </a:endParaRPr>
          </a:p>
        </p:txBody>
      </p:sp>
      <p:pic>
        <p:nvPicPr>
          <p:cNvPr id="5" name="Picture 4">
            <a:extLst>
              <a:ext uri="{FF2B5EF4-FFF2-40B4-BE49-F238E27FC236}">
                <a16:creationId xmlns:a16="http://schemas.microsoft.com/office/drawing/2014/main" id="{27BC1117-6268-0E2D-51B3-D2EDA6A7AAB0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7654520" y="1721922"/>
            <a:ext cx="3851680" cy="494821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671098951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2D9833F3-E46F-F517-4A6B-A0FBF991DF65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GB" sz="6000" dirty="0" err="1">
                <a:latin typeface="Kinetic Letters" pitchFamily="2" charset="0"/>
              </a:rPr>
              <a:t>Blooket</a:t>
            </a:r>
            <a:endParaRPr lang="en-GB" sz="6000" dirty="0">
              <a:latin typeface="Kinetic Letters" pitchFamily="2" charset="0"/>
            </a:endParaRP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B1AF05CB-BF9C-5AD2-EEB9-2D824742C136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GB" sz="4800" dirty="0">
                <a:latin typeface="Kinetic Letters" pitchFamily="2" charset="0"/>
              </a:rPr>
              <a:t>Let’s play a game:</a:t>
            </a:r>
          </a:p>
          <a:p>
            <a:endParaRPr lang="en-GB" dirty="0"/>
          </a:p>
          <a:p>
            <a:r>
              <a:rPr lang="en-GB" dirty="0">
                <a:hlinkClick r:id="rId2"/>
              </a:rPr>
              <a:t>https://www.blooket.com/</a:t>
            </a:r>
            <a:endParaRPr lang="en-GB" dirty="0"/>
          </a:p>
          <a:p>
            <a:endParaRPr lang="en-GB" dirty="0"/>
          </a:p>
        </p:txBody>
      </p:sp>
      <p:pic>
        <p:nvPicPr>
          <p:cNvPr id="7" name="Picture 6">
            <a:extLst>
              <a:ext uri="{FF2B5EF4-FFF2-40B4-BE49-F238E27FC236}">
                <a16:creationId xmlns:a16="http://schemas.microsoft.com/office/drawing/2014/main" id="{25B6A151-8313-F2BA-4BE1-BDC2114345FB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5900738" y="2519595"/>
            <a:ext cx="4643438" cy="272232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915661532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2D9833F3-E46F-F517-4A6B-A0FBF991DF65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GB" sz="6000" dirty="0">
                <a:latin typeface="Kinetic Letters" pitchFamily="2" charset="0"/>
              </a:rPr>
              <a:t>White rose 1 minute Maths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B1AF05CB-BF9C-5AD2-EEB9-2D824742C136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en-GB" sz="3600" dirty="0">
                <a:latin typeface="Kinetic Letters" pitchFamily="2" charset="0"/>
                <a:hlinkClick r:id="rId2"/>
              </a:rPr>
              <a:t>https://assets.whiteroseeducation.com/secure/digital-tools/1-minute-maths/index.html?_gl=1*12sfv8w*_ga*MzE0MDExNDQ5LjE2ODgzODM4MTY.*_ga_869Y76J73T*MTY5ODUyMTAzMS4yMi4xLjE2OTg1MjEwNjkuMC4wLjA</a:t>
            </a:r>
            <a:r>
              <a:rPr lang="en-GB" sz="3600" dirty="0">
                <a:latin typeface="Kinetic Letters" pitchFamily="2" charset="0"/>
              </a:rPr>
              <a:t>.</a:t>
            </a:r>
          </a:p>
          <a:p>
            <a:endParaRPr lang="en-GB" sz="3600" dirty="0">
              <a:latin typeface="Kinetic Letters" pitchFamily="2" charset="0"/>
            </a:endParaRPr>
          </a:p>
        </p:txBody>
      </p:sp>
      <p:pic>
        <p:nvPicPr>
          <p:cNvPr id="5" name="Picture 4">
            <a:extLst>
              <a:ext uri="{FF2B5EF4-FFF2-40B4-BE49-F238E27FC236}">
                <a16:creationId xmlns:a16="http://schemas.microsoft.com/office/drawing/2014/main" id="{2A9E68AB-C0F4-911F-6019-FCBB3B597886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4400550" y="3971925"/>
            <a:ext cx="3390900" cy="25146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055758673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140D5F18-E97C-4895-B2D0-26420435260D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/>
              <a:t>3 minute Maths paper flip</a:t>
            </a:r>
          </a:p>
        </p:txBody>
      </p:sp>
      <p:pic>
        <p:nvPicPr>
          <p:cNvPr id="4" name="PAPER-Made-with-Clipchamp-2.mp4">
            <a:hlinkClick r:id="" action="ppaction://media"/>
            <a:extLst>
              <a:ext uri="{FF2B5EF4-FFF2-40B4-BE49-F238E27FC236}">
                <a16:creationId xmlns:a16="http://schemas.microsoft.com/office/drawing/2014/main" id="{67938E71-557D-2F81-26BE-E14C894DD58A}"/>
              </a:ext>
            </a:extLst>
          </p:cNvPr>
          <p:cNvPicPr>
            <a:picLocks noGrp="1" noChangeAspect="1"/>
          </p:cNvPicPr>
          <p:nvPr>
            <p:ph idx="1"/>
            <a:vide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4"/>
          <a:stretch>
            <a:fillRect/>
          </a:stretch>
        </p:blipFill>
        <p:spPr>
          <a:xfrm>
            <a:off x="2519363" y="2193925"/>
            <a:ext cx="7151687" cy="4024313"/>
          </a:xfrm>
        </p:spPr>
      </p:pic>
    </p:spTree>
    <p:extLst>
      <p:ext uri="{BB962C8B-B14F-4D97-AF65-F5344CB8AC3E}">
        <p14:creationId xmlns:p14="http://schemas.microsoft.com/office/powerpoint/2010/main" val="416747594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36400" fill="hold"/>
                                        <p:tgtEl>
                                          <p:spTgt spid="4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video>
              <p:cMediaNode vol="80000">
                <p:cTn id="7" fill="hold" display="0">
                  <p:stCondLst>
                    <p:cond delay="indefinite"/>
                  </p:stCondLst>
                </p:cTn>
                <p:tgtEl>
                  <p:spTgt spid="4"/>
                </p:tgtEl>
              </p:cMediaNode>
            </p:video>
            <p:seq concurrent="1" nextAc="seek">
              <p:cTn id="8" restart="whenNotActive" fill="hold" evtFilter="cancelBubble" nodeType="interactiveSeq">
                <p:stCondLst>
                  <p:cond evt="onClick" delay="0">
                    <p:tgtEl>
                      <p:spTgt spid="4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9" fill="hold">
                      <p:stCondLst>
                        <p:cond delay="0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togglePause">
                                      <p:cBhvr>
                                        <p:cTn id="12" dur="1" fill="hold"/>
                                        <p:tgtEl>
                                          <p:spTgt spid="4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4"/>
                  </p:tgtEl>
                </p:cond>
              </p:nextCondLst>
            </p:seq>
          </p:childTnLst>
        </p:cTn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E5BEF07C-F669-E763-53BF-014ECAFD2A53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BB772540-1574-4795-9D59-11D15328351A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en-GB" sz="3600" dirty="0">
                <a:latin typeface="Kinetic Letters" pitchFamily="2" charset="0"/>
              </a:rPr>
              <a:t>Use your paper flips to practise your Maths facts or choose a Maths game from the table to play. </a:t>
            </a:r>
            <a:r>
              <a:rPr lang="en-GB" sz="3600">
                <a:latin typeface="Kinetic Letters" pitchFamily="2" charset="0"/>
              </a:rPr>
              <a:t>Have fun!</a:t>
            </a:r>
            <a:endParaRPr lang="en-GB" sz="3600" dirty="0">
              <a:latin typeface="Kinetic Letters" pitchFamily="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880548285"/>
      </p:ext>
    </p:extLst>
  </p:cSld>
  <p:clrMapOvr>
    <a:masterClrMapping/>
  </p:clrMapOvr>
</p:sld>
</file>

<file path=ppt/theme/theme1.xml><?xml version="1.0" encoding="utf-8"?>
<a:theme xmlns:a="http://schemas.openxmlformats.org/drawingml/2006/main" name="Vapor Trail">
  <a:themeElements>
    <a:clrScheme name="Vapor Trail">
      <a:dk1>
        <a:sysClr val="windowText" lastClr="000000"/>
      </a:dk1>
      <a:lt1>
        <a:sysClr val="window" lastClr="FFFFFF"/>
      </a:lt1>
      <a:dk2>
        <a:srgbClr val="454545"/>
      </a:dk2>
      <a:lt2>
        <a:srgbClr val="DADADA"/>
      </a:lt2>
      <a:accent1>
        <a:srgbClr val="DF2E28"/>
      </a:accent1>
      <a:accent2>
        <a:srgbClr val="FE801A"/>
      </a:accent2>
      <a:accent3>
        <a:srgbClr val="E9BF35"/>
      </a:accent3>
      <a:accent4>
        <a:srgbClr val="81BB42"/>
      </a:accent4>
      <a:accent5>
        <a:srgbClr val="32C7A9"/>
      </a:accent5>
      <a:accent6>
        <a:srgbClr val="4A9BDC"/>
      </a:accent6>
      <a:hlink>
        <a:srgbClr val="F0532B"/>
      </a:hlink>
      <a:folHlink>
        <a:srgbClr val="F38B53"/>
      </a:folHlink>
    </a:clrScheme>
    <a:fontScheme name="Vapor Trail">
      <a:majorFont>
        <a:latin typeface="Century Gothic" panose="020B050202020202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entury Gothic" panose="020B050202020202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Vapor Trail">
      <a:fillStyleLst>
        <a:solidFill>
          <a:schemeClr val="phClr"/>
        </a:solidFill>
        <a:gradFill rotWithShape="1">
          <a:gsLst>
            <a:gs pos="0">
              <a:schemeClr val="phClr">
                <a:tint val="69000"/>
                <a:alpha val="100000"/>
                <a:satMod val="109000"/>
                <a:lumMod val="110000"/>
              </a:schemeClr>
            </a:gs>
            <a:gs pos="52000">
              <a:schemeClr val="phClr">
                <a:tint val="74000"/>
                <a:satMod val="100000"/>
                <a:lumMod val="104000"/>
              </a:schemeClr>
            </a:gs>
            <a:gs pos="100000">
              <a:schemeClr val="phClr">
                <a:tint val="78000"/>
                <a:satMod val="100000"/>
                <a:lumMod val="100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96000"/>
                <a:satMod val="100000"/>
                <a:lumMod val="104000"/>
              </a:schemeClr>
            </a:gs>
            <a:gs pos="78000">
              <a:schemeClr val="phClr">
                <a:shade val="100000"/>
                <a:satMod val="110000"/>
                <a:lumMod val="100000"/>
              </a:schemeClr>
            </a:gs>
          </a:gsLst>
          <a:lin ang="5400000" scaled="0"/>
        </a:gradFill>
      </a:fillStyleLst>
      <a:lnStyleLst>
        <a:ln w="9525" cap="flat" cmpd="sng" algn="ctr">
          <a:solidFill>
            <a:schemeClr val="phClr"/>
          </a:solidFill>
          <a:prstDash val="solid"/>
        </a:ln>
        <a:ln w="12700" cap="flat" cmpd="sng" algn="ctr">
          <a:solidFill>
            <a:schemeClr val="phClr"/>
          </a:solidFill>
          <a:prstDash val="solid"/>
        </a:ln>
        <a:ln w="19050" cap="flat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/>
          <a:scene3d>
            <a:camera prst="orthographicFront">
              <a:rot lat="0" lon="0" rev="0"/>
            </a:camera>
            <a:lightRig rig="threePt" dir="t"/>
          </a:scene3d>
          <a:sp3d>
            <a:bevelT w="25400" h="12700"/>
          </a:sp3d>
        </a:effectStyle>
        <a:effectStyle>
          <a:effectLst>
            <a:outerShdw blurRad="57150" dist="19050" dir="5400000" algn="ctr" rotWithShape="0">
              <a:srgbClr val="000000">
                <a:alpha val="48000"/>
              </a:srgbClr>
            </a:outerShdw>
          </a:effectLst>
          <a:scene3d>
            <a:camera prst="orthographicFront">
              <a:rot lat="0" lon="0" rev="0"/>
            </a:camera>
            <a:lightRig rig="threePt" dir="t"/>
          </a:scene3d>
          <a:sp3d>
            <a:bevelT w="50800" h="25400"/>
          </a:sp3d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hade val="98000"/>
                <a:satMod val="150000"/>
                <a:lumMod val="102000"/>
              </a:schemeClr>
            </a:gs>
            <a:gs pos="50000">
              <a:schemeClr val="phClr">
                <a:tint val="98000"/>
                <a:shade val="90000"/>
                <a:satMod val="13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Vapor Trail" id="{4FDF2955-7D9C-493C-B9F9-C205151B46CD}" vid="{8F31A783-2159-4870-BC29-2BA7D038EA44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{494BB5DF-8B91-874C-BE71-8FF7F77AAFD9}tf10001079_mac</Template>
  <TotalTime>39</TotalTime>
  <Words>295</Words>
  <Application>Microsoft Macintosh PowerPoint</Application>
  <PresentationFormat>Widescreen</PresentationFormat>
  <Paragraphs>39</Paragraphs>
  <Slides>10</Slides>
  <Notes>0</Notes>
  <HiddenSlides>0</HiddenSlides>
  <MMClips>1</MMClips>
  <ScaleCrop>false</ScaleCrop>
  <HeadingPairs>
    <vt:vector size="6" baseType="variant">
      <vt:variant>
        <vt:lpstr>Fonts Used</vt:lpstr>
      </vt:variant>
      <vt:variant>
        <vt:i4>3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10</vt:i4>
      </vt:variant>
    </vt:vector>
  </HeadingPairs>
  <TitlesOfParts>
    <vt:vector size="14" baseType="lpstr">
      <vt:lpstr>Arial</vt:lpstr>
      <vt:lpstr>Century Gothic</vt:lpstr>
      <vt:lpstr>Kinetic Letters</vt:lpstr>
      <vt:lpstr>Vapor Trail</vt:lpstr>
      <vt:lpstr>Year 3 Inspire</vt:lpstr>
      <vt:lpstr>CPA approach</vt:lpstr>
      <vt:lpstr>Why Mental Maths?</vt:lpstr>
      <vt:lpstr>Let’s practise – number bonds</vt:lpstr>
      <vt:lpstr>Addition</vt:lpstr>
      <vt:lpstr>Important mental maths skills</vt:lpstr>
      <vt:lpstr>Blooket</vt:lpstr>
      <vt:lpstr>White rose 1 minute Maths</vt:lpstr>
      <vt:lpstr>3 minute Maths paper flip</vt:lpstr>
      <vt:lpstr>PowerPoint Presentation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Year 3 Inspire</dc:title>
  <dc:creator>Rebecca Feist</dc:creator>
  <cp:lastModifiedBy>Rebecca Feist</cp:lastModifiedBy>
  <cp:revision>1</cp:revision>
  <dcterms:created xsi:type="dcterms:W3CDTF">2023-10-30T19:55:04Z</dcterms:created>
  <dcterms:modified xsi:type="dcterms:W3CDTF">2023-10-30T20:38:37Z</dcterms:modified>
</cp:coreProperties>
</file>