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45" r:id="rId3"/>
  </p:sldMasterIdLst>
  <p:sldIdLst>
    <p:sldId id="256" r:id="rId4"/>
    <p:sldId id="267" r:id="rId5"/>
    <p:sldId id="268" r:id="rId6"/>
    <p:sldId id="270" r:id="rId7"/>
    <p:sldId id="275" r:id="rId8"/>
    <p:sldId id="261" r:id="rId9"/>
    <p:sldId id="262" r:id="rId10"/>
    <p:sldId id="273" r:id="rId11"/>
    <p:sldId id="276" r:id="rId12"/>
    <p:sldId id="271" r:id="rId13"/>
    <p:sldId id="277" r:id="rId14"/>
    <p:sldId id="278" r:id="rId15"/>
    <p:sldId id="274" r:id="rId16"/>
    <p:sldId id="272" r:id="rId17"/>
  </p:sldIdLst>
  <p:sldSz cx="10693400" cy="7562850"/>
  <p:notesSz cx="10693400" cy="75628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60"/>
  </p:normalViewPr>
  <p:slideViewPr>
    <p:cSldViewPr>
      <p:cViewPr varScale="1">
        <p:scale>
          <a:sx n="92" d="100"/>
          <a:sy n="92" d="100"/>
        </p:scale>
        <p:origin x="1752" y="17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29:55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297 424 24575,'8'-25'0,"7"-4"0,12-13 0,8-3 0,7 0 0,2 5 0,12 15 0,16-2 0,22 4 0,-38 10 0,2 0 0,6-1 0,3 1 0,6 2 0,3 2 0,1-1 0,2 2 0,1 0 0,-1 2 0,-4 1 0,-1 2 0,-6-1 0,-1 1 0,-5 1 0,-3 1 0,-4 1 0,-3 0 0,37 0 0,-15 0 0,-15 0 0,-9 5 0,3 4 0,8 4 0,9 4 0,6-1 0,-3 3 0,-5 2 0,-4 1 0,-3 2 0,1 4 0,-1 5 0,-3 2 0,-3 6 0,-1 5 0,-1 7 0,3 7 0,4 6 0,-4 1 0,-5-1 0,-10-3 0,-10-7 0,-5-5 0,-3-3 0,-1-3 0,2 4 0,-1 4 0,1 4 0,3 8 0,1 6 0,1 7 0,-1 8 0,2 9 0,-15-45 0,0 0 0,1 3 0,-1 1 0,1 0 0,-1 1 0,-4-4 0,0-1 0,3 40 0,-7-10 0,-6-14 0,-1-6 0,0 0 0,0-6 0,0 7 0,0 6 0,-5 12 0,-7 16 0,3-44 0,-1-1 0,-3 2 0,0-2 0,0-1 0,0 0 0,-13 39 0,-2-8 0,0-12 0,2-15 0,1-11 0,3-9 0,1-7 0,0-2 0,-2-6 0,-4 0 0,-3 1 0,-5-2 0,-1 2 0,-3-3 0,-3-1 0,2-2 0,-6-2 0,-2-1 0,-4-1 0,-9 0 0,-5 1 0,-9 2 0,-5 0 0,-3 0 0,-1 1 0,3-3 0,2 0 0,4-4 0,-1-4 0,1-2 0,0 0 0,2 0 0,4 0 0,3 0 0,2 0 0,-1 0 0,1 0 0,1 0 0,1-2 0,2-3 0,0-4 0,3-3 0,5 1 0,1 0 0,2-2 0,-3 0 0,-3-1 0,-1-2 0,3 1 0,3-2 0,4-3 0,3-3 0,0-5 0,3 0 0,2-1 0,-1 2 0,2 0 0,0-3 0,1 1 0,0-2 0,3 3 0,2 2 0,1 0 0,4 2 0,1 0 0,2-2 0,0-2 0,-1-3 0,0-7 0,2 0 0,1-1 0,1-4 0,-4-3 0,-3-7 0,-3-7 0,-1-8 0,0-4 0,0-5 0,0-3 0,2 0 0,4 1 0,3 1 0,5 5 0,2-2 0,4-7 0,4-7 0,3-8 0,3 2 0,1 6 0,0 9 0,0 6 0,0 6 0,0 1 0,3-1 0,5 2 0,3 3 0,7 1 0,2-2 0,2-2 0,1-1 0,1 6 0,-3 11 0,-4 5 0,-1 5 0,-1 3 0,2 2 0,-1 3 0,1 3 0,-1 4 0,0 1 0,-1 4 0,-1 1 0,-2 2 0,-1 1 0,0 1 0,0-1 0,0 2 0,2 1 0,-2 1 0,-2 3 0,-3 3 0,-1 2 0,-6 7 0,-17 4 0,10-4 0,-12 3 0,20-8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2.7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3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56.1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93 277 24575,'28'-10'0,"33"-16"0,-7 5 0,6-3 0,13-5 0,3-1 0,8-2 0,2 4 0,-4 4 0,-1 5 0,-11 5 0,-2 4 0,-8 5 0,-3 2 0,33 2 0,-19 6 0,-13 9 0,-8 7 0,-3 2 0,5-7 0,9-7 0,9-4 0,3 0 0,-3 1 0,-10 1 0,-9 1 0,-2 1 0,1 3 0,10 0 0,8 0 0,8 4 0,4 0 0,0 4 0,-4 2 0,-2 1 0,-2 4 0,-2 3 0,-2 6 0,-5 3 0,-5 0 0,-5-1 0,-4-1 0,-4 3 0,-2 0 0,-3 2 0,-3-2 0,-2 0 0,1 3 0,1 2 0,4 3 0,0 2 0,2 0 0,-2 2 0,0-2 0,2 3 0,1 4 0,1 5 0,1 6 0,0 9 0,0 5 0,0 2 0,-3 0 0,-2-1 0,-5-2 0,-5-1 0,-2 3 0,-4 0 0,-3 2 0,-6 3 0,-8-1 0,-5-2 0,-3-3 0,-4-3 0,-13-4 0,-12 1 0,-17-3 0,-7-1 0,-3-3 0,0-3 0,0-1 0,-2-7 0,-4-4 0,-7-1 0,-8-1 0,35-26 0,-2 0 0,-1 0 0,0 0 0,-2-2 0,0 1 0,2-2 0,0-1 0,0 0 0,-2 0 0,0 1 0,-2 0 0,-1-1 0,-2 0 0,-2 1 0,-1-1 0,-1 1 0,-1-2 0,-2-2 0,-2 0 0,-1-2 0,-2-2 0,-3-2 0,-1-3 0,2-3 0,-1-2 0,1-2 0,1-1 0,3-2 0,2 0 0,5 0 0,1 0 0,-43-5 0,13-10 0,7-11 0,9-10 0,1-8 0,2-3 0,-8-8 0,-5-5 0,38 27 0,1 0 0,0-1 0,1 0 0,-27-31 0,8 5 0,9 6 0,7 8 0,4 3 0,3 1 0,-3-1 0,1-3 0,-1-3 0,3-1 0,2-3 0,2-3 0,3-1 0,0-3 0,6 0 0,3 4 0,3 0 0,0 0 0,-3-2 0,-1-6 0,-2-5 0,2-6 0,-1-7 0,1-8 0,9 41 0,2-1 0,-2-2 0,2-1 0,2-1 0,0 2 0,-1-46 0,4 13 0,3 13 0,0 15 0,0 7 0,0 2 0,0 0 0,0-6 0,0-7 0,5-7 0,6-13 0,9-7 0,5-6 0,1 2 0,-1 12 0,-3 12 0,-4 14 0,-3 12 0,-2 10 0,1 6 0,-1 4 0,1 3 0,-3 2 0,-1 4 0,-2 4 0,0 4 0,3-1 0,-4 2 0,4-3 0,-7 5 0,0-1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2.7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0:33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1:31.5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2:11.3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260 182 24575,'51'-7'0,"22"-5"0,24-6 0,-42 8 0,-1 0 0,40-6 0,-12 5 0,-17 4 0,-8 4 0,-3-2 0,3-1 0,7-1 0,4 3 0,-1 4 0,-11 0 0,-15 0 0,-12 0 0,-4 0 0,4 0 0,4 0 0,2 0 0,1 0 0,0 0 0,7 0 0,7 0 0,7 2 0,4 2 0,1 1 0,3 4 0,3 0 0,0 3 0,-2 0 0,-10-1 0,-10 0 0,-11 2 0,-8 1 0,-4 1 0,-2 3 0,0 1 0,-3 2 0,0-1 0,0 3 0,3 2 0,3 3 0,1 1 0,-1 2 0,-2 0 0,3 2 0,3 0 0,3 0 0,0 1 0,-1 1 0,-3-1 0,1 1 0,1 0 0,-1 2 0,3 1 0,-2 2 0,-3 2 0,-1-1 0,-2-2 0,-4-3 0,-3-4 0,-4 2 0,-2 3 0,-1 4 0,1 3 0,-2 5 0,1 0 0,2 1 0,1-1 0,3-3 0,-1 3 0,-2 1 0,1 3 0,1-1 0,-2-3 0,-2-5 0,-5-6 0,-2-4 0,0-1 0,-3 0 0,0 0 0,0 2 0,0 1 0,0 0 0,0 0 0,0-3 0,0 4 0,-4 1 0,-3-2 0,-5-2 0,-3-6 0,-1-3 0,-3 2 0,1-3 0,-4 3 0,1 0 0,-3 0 0,-1 0 0,-3-2 0,-2 1 0,1-1 0,0-1 0,1-3 0,2-5 0,2-3 0,-3-2 0,3-1 0,-1 1 0,-2-1 0,1-2 0,-6 0 0,-1 0 0,-6 2 0,-5 2 0,-5 1 0,-4 0 0,-2-1 0,-4-3 0,-3-1 0,-9 1 0,-5 1 0,-4 2 0,-3 0 0,4 0 0,6-4 0,7 0 0,5-3 0,4-2 0,4 0 0,1-2 0,-3-1 0,-5 0 0,-8 0 0,-4 0 0,-3 1 0,0 2 0,2 0 0,7 0 0,7-1 0,8-2 0,7 0 0,4 0 0,6 0 0,4 0 0,3-3 0,-4-3 0,-5-6 0,-5-2 0,-5-2 0,2-1 0,3 2 0,4-1 0,6-2 0,6 0 0,7-6 0,7 0 0,4 0 0,2 0 0,2 0 0,-2-5 0,3-5 0,-1-5 0,1-5 0,-1-5 0,-2-3 0,-4-8 0,-3-7 0,-2-5 0,-3-2 0,1 2 0,1 4 0,2 4 0,1 4 0,2 2 0,2 3 0,3 3 0,2 5 0,0 4 0,0-3 0,0-1 0,-2-6 0,2 0 0,0 6 0,0 2 0,3 3 0,0 2 0,0-4 0,0-5 0,0-9 0,0-9 0,0-8 0,3-9 0,3 0 0,4 5 0,2 14 0,-1 16 0,-1 15 0,0 12 0,-1 6 0,1 3 0,2-2 0,1-5 0,3-3 0,1-1 0,-1 0 0,2 0 0,1-2 0,4-5 0,2-3 0,0 1 0,-2 3 0,-2 4 0,0 3 0,0 4 0,0 1 0,-7 9 0,0 2 0,-9 7 0,2 0 0,-2 1 0,-1 5 0,-2 5 0,-2 6 0,0 2 0,-2-1 0,-13-2 0,-11-3 0,5-6 0,1-2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11T20:32:22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412698" y="695784"/>
            <a:ext cx="6116625" cy="5766673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5954" y="1211278"/>
            <a:ext cx="9050113" cy="4846695"/>
          </a:xfrm>
        </p:spPr>
        <p:txBody>
          <a:bodyPr anchor="ctr">
            <a:noAutofit/>
          </a:bodyPr>
          <a:lstStyle>
            <a:lvl1pPr algn="ctr">
              <a:defRPr sz="8271" spc="662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779" y="6593726"/>
            <a:ext cx="7056463" cy="81856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654" b="1" i="0" cap="all" spc="331" baseline="0">
                <a:solidFill>
                  <a:schemeClr val="tx2"/>
                </a:solidFill>
              </a:defRPr>
            </a:lvl1pPr>
            <a:lvl2pPr marL="378150" indent="0" algn="ctr">
              <a:buNone/>
              <a:defRPr sz="1654"/>
            </a:lvl2pPr>
            <a:lvl3pPr marL="756300" indent="0" algn="ctr">
              <a:buNone/>
              <a:defRPr sz="1489"/>
            </a:lvl3pPr>
            <a:lvl4pPr marL="1134450" indent="0" algn="ctr">
              <a:buNone/>
              <a:defRPr sz="1323"/>
            </a:lvl4pPr>
            <a:lvl5pPr marL="1512600" indent="0" algn="ctr">
              <a:buNone/>
              <a:defRPr sz="1323"/>
            </a:lvl5pPr>
            <a:lvl6pPr marL="1890751" indent="0" algn="ctr">
              <a:buNone/>
              <a:defRPr sz="1323"/>
            </a:lvl6pPr>
            <a:lvl7pPr marL="2268901" indent="0" algn="ctr">
              <a:buNone/>
              <a:defRPr sz="1323"/>
            </a:lvl7pPr>
            <a:lvl8pPr marL="2647051" indent="0" algn="ctr">
              <a:buNone/>
              <a:defRPr sz="1323"/>
            </a:lvl8pPr>
            <a:lvl9pPr marL="3025201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5954" y="7030957"/>
            <a:ext cx="2043361" cy="38427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66499" y="7030957"/>
            <a:ext cx="3609023" cy="38133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2706" y="7030957"/>
            <a:ext cx="2043361" cy="38133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85154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1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468673" cy="756285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320" y="1184262"/>
            <a:ext cx="7180743" cy="4482380"/>
          </a:xfrm>
        </p:spPr>
        <p:txBody>
          <a:bodyPr anchor="b">
            <a:normAutofit/>
          </a:bodyPr>
          <a:lstStyle>
            <a:lvl1pPr>
              <a:defRPr sz="6948" spc="662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44320" y="5690093"/>
            <a:ext cx="6154922" cy="104889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54" b="1" i="0" cap="all" spc="331" baseline="0">
                <a:solidFill>
                  <a:schemeClr val="accent1"/>
                </a:solidFill>
              </a:defRPr>
            </a:lvl1pPr>
            <a:lvl2pPr marL="378150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2pPr>
            <a:lvl3pPr marL="756300" indent="0">
              <a:buNone/>
              <a:defRPr sz="1489">
                <a:solidFill>
                  <a:schemeClr val="tx1">
                    <a:tint val="75000"/>
                  </a:schemeClr>
                </a:solidFill>
              </a:defRPr>
            </a:lvl3pPr>
            <a:lvl4pPr marL="11344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260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907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89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70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52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838721" y="7030957"/>
            <a:ext cx="1310316" cy="38427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30179" y="7030957"/>
            <a:ext cx="3609023" cy="38133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0343" y="7030957"/>
            <a:ext cx="1304720" cy="38133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reeform 11"/>
          <p:cNvSpPr/>
          <p:nvPr/>
        </p:nvSpPr>
        <p:spPr bwMode="auto">
          <a:xfrm>
            <a:off x="766906" y="0"/>
            <a:ext cx="1443888" cy="756285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468673" cy="756285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941844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757" y="2520950"/>
            <a:ext cx="4202506" cy="3991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30670" y="2520950"/>
            <a:ext cx="4202506" cy="3991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6223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2757" y="420160"/>
            <a:ext cx="8922306" cy="1647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1420" y="2425708"/>
            <a:ext cx="4223893" cy="69753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85" b="1" cap="all" spc="165" baseline="0">
                <a:solidFill>
                  <a:schemeClr val="tx2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1420" y="3208093"/>
            <a:ext cx="4223893" cy="33043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18452" y="2425708"/>
            <a:ext cx="4223893" cy="69753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85" b="1" cap="all" spc="165" baseline="0">
                <a:solidFill>
                  <a:schemeClr val="tx2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18452" y="3208093"/>
            <a:ext cx="4223893" cy="33043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7488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18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832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6481482" y="0"/>
            <a:ext cx="4211919" cy="756285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3020" y="504191"/>
            <a:ext cx="2712042" cy="1319662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85" b="1" i="0" cap="all" spc="248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013" y="1014971"/>
            <a:ext cx="5401446" cy="5497484"/>
          </a:xfrm>
        </p:spPr>
        <p:txBody>
          <a:bodyPr/>
          <a:lstStyle>
            <a:lvl1pPr>
              <a:defRPr sz="2647"/>
            </a:lvl1pPr>
            <a:lvl2pPr>
              <a:defRPr sz="2316"/>
            </a:lvl2pPr>
            <a:lvl3pPr>
              <a:defRPr sz="1985"/>
            </a:lvl3pPr>
            <a:lvl4pPr>
              <a:defRPr sz="1654"/>
            </a:lvl4pPr>
            <a:lvl5pPr>
              <a:defRPr sz="1654"/>
            </a:lvl5pPr>
            <a:lvl6pPr>
              <a:defRPr sz="1654"/>
            </a:lvl6pPr>
            <a:lvl7pPr>
              <a:defRPr sz="1654"/>
            </a:lvl7pPr>
            <a:lvl8pPr>
              <a:defRPr sz="1654"/>
            </a:lvl8pPr>
            <a:lvl9pPr>
              <a:defRPr sz="1654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3020" y="1920306"/>
            <a:ext cx="2712042" cy="459214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323"/>
              </a:spcBef>
              <a:buNone/>
              <a:defRPr sz="1544" baseline="0">
                <a:solidFill>
                  <a:schemeClr val="bg2"/>
                </a:solidFill>
              </a:defRPr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1014" y="7030957"/>
            <a:ext cx="1081755" cy="384276"/>
          </a:xfrm>
        </p:spPr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845051" y="7030957"/>
            <a:ext cx="3054161" cy="38133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991494" y="7030957"/>
            <a:ext cx="1080967" cy="381336"/>
          </a:xfrm>
        </p:spPr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242447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48622" y="2"/>
            <a:ext cx="6451461" cy="7562849"/>
          </a:xfrm>
        </p:spPr>
        <p:txBody>
          <a:bodyPr anchor="t"/>
          <a:lstStyle>
            <a:lvl1pPr marL="0" indent="0">
              <a:buNone/>
              <a:defRPr sz="2647"/>
            </a:lvl1pPr>
            <a:lvl2pPr marL="378150" indent="0">
              <a:buNone/>
              <a:defRPr sz="2316"/>
            </a:lvl2pPr>
            <a:lvl3pPr marL="756300" indent="0">
              <a:buNone/>
              <a:defRPr sz="1985"/>
            </a:lvl3pPr>
            <a:lvl4pPr marL="1134450" indent="0">
              <a:buNone/>
              <a:defRPr sz="1654"/>
            </a:lvl4pPr>
            <a:lvl5pPr marL="1512600" indent="0">
              <a:buNone/>
              <a:defRPr sz="1654"/>
            </a:lvl5pPr>
            <a:lvl6pPr marL="1890751" indent="0">
              <a:buNone/>
              <a:defRPr sz="1654"/>
            </a:lvl6pPr>
            <a:lvl7pPr marL="2268901" indent="0">
              <a:buNone/>
              <a:defRPr sz="1654"/>
            </a:lvl7pPr>
            <a:lvl8pPr marL="2647051" indent="0">
              <a:buNone/>
              <a:defRPr sz="1654"/>
            </a:lvl8pPr>
            <a:lvl9pPr marL="3025201" indent="0">
              <a:buNone/>
              <a:defRPr sz="1654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6481482" y="0"/>
            <a:ext cx="4211919" cy="756285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3019" y="504190"/>
            <a:ext cx="2712045" cy="131966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85" b="1" i="0" spc="248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3019" y="1920306"/>
            <a:ext cx="2712045" cy="459214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323"/>
              </a:spcBef>
              <a:buNone/>
              <a:defRPr sz="1544" baseline="0">
                <a:solidFill>
                  <a:schemeClr val="bg2"/>
                </a:solidFill>
              </a:defRPr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1802" y="7030957"/>
            <a:ext cx="1080967" cy="384276"/>
          </a:xfrm>
        </p:spPr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845051" y="7030957"/>
            <a:ext cx="3054161" cy="38133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977334" y="7030957"/>
            <a:ext cx="1108002" cy="381336"/>
          </a:xfrm>
        </p:spPr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09948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11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65554" y="421687"/>
            <a:ext cx="2072174" cy="61760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2756" y="421687"/>
            <a:ext cx="6793907" cy="61760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912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602516" y="3015445"/>
            <a:ext cx="3488367" cy="1737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0" i="0">
                <a:solidFill>
                  <a:srgbClr val="FFFEF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0123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825" y="421686"/>
            <a:ext cx="8927237" cy="16454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825" y="2520953"/>
            <a:ext cx="8927237" cy="39629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825" y="7030957"/>
            <a:ext cx="2043361" cy="3842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30957"/>
            <a:ext cx="3609023" cy="3813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5" y="7030957"/>
            <a:ext cx="2472848" cy="3813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3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4778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10444778" y="0"/>
            <a:ext cx="248622" cy="7562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794158" cy="756285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564525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</p:sldLayoutIdLst>
  <p:txStyles>
    <p:titleStyle>
      <a:lvl1pPr algn="l" defTabSz="756300" rtl="0" eaLnBrk="1" latinLnBrk="0" hangingPunct="1">
        <a:lnSpc>
          <a:spcPct val="90000"/>
        </a:lnSpc>
        <a:spcBef>
          <a:spcPct val="0"/>
        </a:spcBef>
        <a:buNone/>
        <a:defRPr sz="5624" kern="1200" cap="all" spc="165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2100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2206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56300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985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260500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76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7647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2689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7731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32773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544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7815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Gill Sans MT" panose="020B0502020104020203" pitchFamily="34" charset="0"/>
        <a:buChar char="–"/>
        <a:defRPr sz="1544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4285701" indent="-252100" algn="l" defTabSz="756300" rtl="0" eaLnBrk="1" latinLnBrk="0" hangingPunct="1">
        <a:lnSpc>
          <a:spcPct val="110000"/>
        </a:lnSpc>
        <a:spcBef>
          <a:spcPts val="772"/>
        </a:spcBef>
        <a:buClr>
          <a:schemeClr val="tx2"/>
        </a:buClr>
        <a:buFont typeface="Arial" panose="020B0604020202020204" pitchFamily="34" charset="0"/>
        <a:buChar char="•"/>
        <a:defRPr sz="1544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1pPr>
      <a:lvl2pPr marL="3781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2pPr>
      <a:lvl3pPr marL="7563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3pPr>
      <a:lvl4pPr marL="11344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4pPr>
      <a:lvl5pPr marL="15126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5pPr>
      <a:lvl6pPr marL="18907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6pPr>
      <a:lvl7pPr marL="22689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7pPr>
      <a:lvl8pPr marL="26470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8pPr>
      <a:lvl9pPr marL="30252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594">
          <p15:clr>
            <a:srgbClr val="F26B43"/>
          </p15:clr>
        </p15:guide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customXml" Target="../ink/ink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customXml" Target="../ink/ink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8.png"/><Relationship Id="rId4" Type="http://schemas.openxmlformats.org/officeDocument/2006/relationships/customXml" Target="../ink/ink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customXml" Target="../ink/ink8.xml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ustomXml" Target="../ink/ink7.xml"/><Relationship Id="rId4" Type="http://schemas.openxmlformats.org/officeDocument/2006/relationships/customXml" Target="../ink/ink6.xml"/><Relationship Id="rId9" Type="http://schemas.openxmlformats.org/officeDocument/2006/relationships/hyperlink" Target="https://talkingtimestables.uk/y4_ks2_mtc_practice_tests_multiplication_tables_check.php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C406B96-EFBE-73E6-4BBF-AE8905B2EDFF}"/>
              </a:ext>
            </a:extLst>
          </p:cNvPr>
          <p:cNvSpPr txBox="1"/>
          <p:nvPr/>
        </p:nvSpPr>
        <p:spPr>
          <a:xfrm>
            <a:off x="1155700" y="1266825"/>
            <a:ext cx="8915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latin typeface="Kinetic Letters" pitchFamily="2" charset="0"/>
              </a:rPr>
              <a:t>Year 4 INSPIRE</a:t>
            </a:r>
          </a:p>
          <a:p>
            <a:pPr algn="ctr"/>
            <a:endParaRPr lang="en-US" sz="7200" dirty="0">
              <a:latin typeface="Kinetic Letters" pitchFamily="2" charset="0"/>
            </a:endParaRPr>
          </a:p>
          <a:p>
            <a:pPr algn="ctr"/>
            <a:r>
              <a:rPr lang="en-US" sz="7200" dirty="0">
                <a:latin typeface="Kinetic Letters" pitchFamily="2" charset="0"/>
              </a:rPr>
              <a:t>Thursday 12th October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0FC583F-CA16-4998-2E54-D916C8A19687}"/>
              </a:ext>
            </a:extLst>
          </p:cNvPr>
          <p:cNvSpPr txBox="1"/>
          <p:nvPr/>
        </p:nvSpPr>
        <p:spPr>
          <a:xfrm>
            <a:off x="2451100" y="428625"/>
            <a:ext cx="655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What’s it about?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7ECBD8-6873-51B3-2270-6164F10B8D5F}"/>
              </a:ext>
            </a:extLst>
          </p:cNvPr>
          <p:cNvSpPr txBox="1"/>
          <p:nvPr/>
        </p:nvSpPr>
        <p:spPr>
          <a:xfrm>
            <a:off x="1689100" y="2714625"/>
            <a:ext cx="838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Today is an opportunity to get a snippet of what we do in school, and to help give you some ideas of ways to help your children at home. </a:t>
            </a:r>
          </a:p>
        </p:txBody>
      </p:sp>
    </p:spTree>
    <p:extLst>
      <p:ext uri="{BB962C8B-B14F-4D97-AF65-F5344CB8AC3E}">
        <p14:creationId xmlns:p14="http://schemas.microsoft.com/office/powerpoint/2010/main" val="721281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AAC4D6-C6C5-A91A-D2BB-94BD74C3D1F3}"/>
              </a:ext>
            </a:extLst>
          </p:cNvPr>
          <p:cNvSpPr txBox="1"/>
          <p:nvPr/>
        </p:nvSpPr>
        <p:spPr>
          <a:xfrm>
            <a:off x="2374900" y="657225"/>
            <a:ext cx="5943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Why times tables?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AF3E83-9321-41AA-FDEB-CF1BB61F3C05}"/>
              </a:ext>
            </a:extLst>
          </p:cNvPr>
          <p:cNvSpPr txBox="1"/>
          <p:nvPr/>
        </p:nvSpPr>
        <p:spPr>
          <a:xfrm>
            <a:off x="1689100" y="2714625"/>
            <a:ext cx="8305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In June, all children will take a times tables test. They have 6 seconds to answer each question and each question will be random. </a:t>
            </a:r>
          </a:p>
        </p:txBody>
      </p:sp>
    </p:spTree>
    <p:extLst>
      <p:ext uri="{BB962C8B-B14F-4D97-AF65-F5344CB8AC3E}">
        <p14:creationId xmlns:p14="http://schemas.microsoft.com/office/powerpoint/2010/main" val="2474611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C5F8F6-4EBF-89AC-B151-1335E9A75A1E}"/>
              </a:ext>
            </a:extLst>
          </p:cNvPr>
          <p:cNvSpPr txBox="1"/>
          <p:nvPr/>
        </p:nvSpPr>
        <p:spPr>
          <a:xfrm>
            <a:off x="4127500" y="428625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Chanting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BAC6A3-6D3E-626B-C766-89D54F2B702E}"/>
              </a:ext>
            </a:extLst>
          </p:cNvPr>
          <p:cNvSpPr txBox="1"/>
          <p:nvPr/>
        </p:nvSpPr>
        <p:spPr>
          <a:xfrm>
            <a:off x="1612900" y="2409825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The easiest and simplest way to practice our times tables is chanting.</a:t>
            </a:r>
          </a:p>
          <a:p>
            <a:r>
              <a:rPr lang="en-US" sz="3600" dirty="0"/>
              <a:t>0 x 4 = 0</a:t>
            </a:r>
          </a:p>
          <a:p>
            <a:r>
              <a:rPr lang="en-US" sz="3600" dirty="0"/>
              <a:t>1 x 4 = 4</a:t>
            </a:r>
          </a:p>
          <a:p>
            <a:r>
              <a:rPr lang="en-US" sz="3600" dirty="0"/>
              <a:t>2 x 4 = 8</a:t>
            </a:r>
          </a:p>
          <a:p>
            <a:r>
              <a:rPr lang="en-US" sz="3600" dirty="0"/>
              <a:t>3 x 4 = 12</a:t>
            </a:r>
          </a:p>
          <a:p>
            <a:r>
              <a:rPr lang="en-US" sz="3600" dirty="0"/>
              <a:t>4 x 4 = 16</a:t>
            </a:r>
          </a:p>
          <a:p>
            <a:r>
              <a:rPr lang="en-US" sz="3600" dirty="0"/>
              <a:t>5 x 4 = 20</a:t>
            </a:r>
          </a:p>
        </p:txBody>
      </p:sp>
    </p:spTree>
    <p:extLst>
      <p:ext uri="{BB962C8B-B14F-4D97-AF65-F5344CB8AC3E}">
        <p14:creationId xmlns:p14="http://schemas.microsoft.com/office/powerpoint/2010/main" val="1283821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2F60E-A87A-FB39-02DA-6233EED72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900" y="581025"/>
            <a:ext cx="6857999" cy="3077766"/>
          </a:xfrm>
        </p:spPr>
        <p:txBody>
          <a:bodyPr/>
          <a:lstStyle/>
          <a:p>
            <a:r>
              <a:rPr lang="en-US" dirty="0"/>
              <a:t>9 x table finger rule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485FBA-7E89-527D-04EE-026D71B49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00" y="2638425"/>
            <a:ext cx="3848100" cy="266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08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E30441-E07E-D90C-7E2F-BAC13E737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100" y="352425"/>
            <a:ext cx="5969000" cy="17106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83F922-B936-CA62-4D62-FEFC2686BA6C}"/>
              </a:ext>
            </a:extLst>
          </p:cNvPr>
          <p:cNvSpPr txBox="1"/>
          <p:nvPr/>
        </p:nvSpPr>
        <p:spPr>
          <a:xfrm>
            <a:off x="3289300" y="2257425"/>
            <a:ext cx="53478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err="1">
                <a:hlinkClick r:id="rId3"/>
              </a:rPr>
              <a:t>www.bbc.co.uk</a:t>
            </a:r>
            <a:r>
              <a:rPr lang="en-US" dirty="0">
                <a:hlinkClick r:id="rId3"/>
              </a:rPr>
              <a:t>/teach/</a:t>
            </a:r>
            <a:r>
              <a:rPr lang="en-US" dirty="0" err="1">
                <a:hlinkClick r:id="rId3"/>
              </a:rPr>
              <a:t>supermovers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078971-46EC-7EE5-30A4-7F12F481B8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930525"/>
            <a:ext cx="4152900" cy="42799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B82F34C-B3C6-5409-9420-B2A61CFE1C9D}"/>
              </a:ext>
            </a:extLst>
          </p:cNvPr>
          <p:cNvSpPr txBox="1"/>
          <p:nvPr/>
        </p:nvSpPr>
        <p:spPr>
          <a:xfrm>
            <a:off x="3594100" y="276225"/>
            <a:ext cx="3886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Kinetic Letters" pitchFamily="2" charset="0"/>
              </a:rPr>
              <a:t>Top Marks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FE6976-9E27-1EC6-F344-01367F5D293E}"/>
              </a:ext>
            </a:extLst>
          </p:cNvPr>
          <p:cNvSpPr txBox="1"/>
          <p:nvPr/>
        </p:nvSpPr>
        <p:spPr>
          <a:xfrm>
            <a:off x="2863273" y="1343025"/>
            <a:ext cx="53478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err="1">
                <a:hlinkClick r:id="rId2"/>
              </a:rPr>
              <a:t>www.topmarks.co.uk</a:t>
            </a:r>
            <a:r>
              <a:rPr lang="en-US" dirty="0">
                <a:hlinkClick r:id="rId2"/>
              </a:rPr>
              <a:t>/</a:t>
            </a:r>
            <a:r>
              <a:rPr lang="en-US" dirty="0" err="1">
                <a:hlinkClick r:id="rId2"/>
              </a:rPr>
              <a:t>maths</a:t>
            </a:r>
            <a:r>
              <a:rPr lang="en-US" dirty="0">
                <a:hlinkClick r:id="rId2"/>
              </a:rPr>
              <a:t>-games/hit-the-button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A2C490-6342-5F25-646C-DB835F2A4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23" y="2333625"/>
            <a:ext cx="9462569" cy="35052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6B02F71-71BC-291C-28B0-8D8FA435379B}"/>
                  </a:ext>
                </a:extLst>
              </p14:cNvPr>
              <p14:cNvContentPartPr/>
              <p14:nvPr/>
            </p14:nvContentPartPr>
            <p14:xfrm>
              <a:off x="1677535" y="3828360"/>
              <a:ext cx="1356120" cy="1283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6B02F71-71BC-291C-28B0-8D8FA435379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68535" y="3819360"/>
                <a:ext cx="1373760" cy="13006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E25601-DA2B-302A-A136-426CB611AB59}"/>
              </a:ext>
            </a:extLst>
          </p:cNvPr>
          <p:cNvSpPr txBox="1"/>
          <p:nvPr/>
        </p:nvSpPr>
        <p:spPr>
          <a:xfrm>
            <a:off x="3365500" y="200025"/>
            <a:ext cx="358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J2Blast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5AEA39-BBEC-70DD-A3E8-F87A3AB2E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388" y="923624"/>
            <a:ext cx="5564624" cy="1738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A4E859-51A5-EA82-59A8-6D3DB0F4E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140" y="2790825"/>
            <a:ext cx="9283674" cy="350052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14:cNvPr>
              <p14:cNvContentPartPr/>
              <p14:nvPr/>
            </p14:nvContentPartPr>
            <p14:xfrm>
              <a:off x="8915695" y="208668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906695" y="20776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14:cNvPr>
              <p14:cNvContentPartPr/>
              <p14:nvPr/>
            </p14:nvContentPartPr>
            <p14:xfrm>
              <a:off x="9777175" y="3555480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768175" y="354684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AA0B4E0-BEA8-226C-BEB6-CDA79BE34223}"/>
                  </a:ext>
                </a:extLst>
              </p14:cNvPr>
              <p14:cNvContentPartPr/>
              <p14:nvPr/>
            </p14:nvContentPartPr>
            <p14:xfrm>
              <a:off x="903895" y="5279520"/>
              <a:ext cx="1397520" cy="1359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AA0B4E0-BEA8-226C-BEB6-CDA79BE3422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95255" y="5270880"/>
                <a:ext cx="1415160" cy="1377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80717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E25601-DA2B-302A-A136-426CB611AB59}"/>
              </a:ext>
            </a:extLst>
          </p:cNvPr>
          <p:cNvSpPr txBox="1"/>
          <p:nvPr/>
        </p:nvSpPr>
        <p:spPr>
          <a:xfrm>
            <a:off x="3365500" y="200025"/>
            <a:ext cx="358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MTC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14:cNvPr>
              <p14:cNvContentPartPr/>
              <p14:nvPr/>
            </p14:nvContentPartPr>
            <p14:xfrm>
              <a:off x="8915695" y="208668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6E0FC7A-C9AB-0692-B9E8-C48F96D666C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06695" y="20776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14:cNvPr>
              <p14:cNvContentPartPr/>
              <p14:nvPr/>
            </p14:nvContentPartPr>
            <p14:xfrm>
              <a:off x="9777175" y="3555480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75FF760-7592-9212-5965-5A3BCC91CF5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768175" y="354648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6EE252B-AF5F-541D-97E1-5EF2BFB7F0FD}"/>
                  </a:ext>
                </a:extLst>
              </p14:cNvPr>
              <p14:cNvContentPartPr/>
              <p14:nvPr/>
            </p14:nvContentPartPr>
            <p14:xfrm>
              <a:off x="-1645985" y="278868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6EE252B-AF5F-541D-97E1-5EF2BFB7F0F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654625" y="278004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FA1877F8-8480-CAB4-F527-4A6A4DE5EE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1802880"/>
            <a:ext cx="9462569" cy="35052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1EEF9D8D-2045-B32B-A795-296520C6654C}"/>
                  </a:ext>
                </a:extLst>
              </p14:cNvPr>
              <p14:cNvContentPartPr/>
              <p14:nvPr/>
            </p14:nvContentPartPr>
            <p14:xfrm>
              <a:off x="5839135" y="2457120"/>
              <a:ext cx="1103760" cy="10054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1EEF9D8D-2045-B32B-A795-296520C6654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830135" y="2448480"/>
                <a:ext cx="1121400" cy="102312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288BEDD2-8ED3-F7BB-6EB4-49138911B730}"/>
              </a:ext>
            </a:extLst>
          </p:cNvPr>
          <p:cNvSpPr txBox="1"/>
          <p:nvPr/>
        </p:nvSpPr>
        <p:spPr>
          <a:xfrm>
            <a:off x="2059709" y="5584488"/>
            <a:ext cx="61929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9"/>
              </a:rPr>
              <a:t>https://</a:t>
            </a:r>
            <a:r>
              <a:rPr lang="en-US" dirty="0" err="1">
                <a:hlinkClick r:id="rId9"/>
              </a:rPr>
              <a:t>talkingtimestables.uk</a:t>
            </a:r>
            <a:r>
              <a:rPr lang="en-US" dirty="0">
                <a:hlinkClick r:id="rId9"/>
              </a:rPr>
              <a:t>/y4_ks2_mtc_practice_tests_multiplication_tables_check.php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795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1D1268-C5E3-EED4-47B8-656BC51DBBED}"/>
              </a:ext>
            </a:extLst>
          </p:cNvPr>
          <p:cNvSpPr txBox="1"/>
          <p:nvPr/>
        </p:nvSpPr>
        <p:spPr>
          <a:xfrm>
            <a:off x="4051300" y="504825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Activity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24B345-A1A5-611D-7270-681A5F2C06CB}"/>
              </a:ext>
            </a:extLst>
          </p:cNvPr>
          <p:cNvSpPr txBox="1"/>
          <p:nvPr/>
        </p:nvSpPr>
        <p:spPr>
          <a:xfrm>
            <a:off x="1612900" y="2714625"/>
            <a:ext cx="8153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This morning, we are going to do 2 activities with the children, both of which you can take home and repeat.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824362B-B85B-2047-4214-E232C677F5A9}"/>
                  </a:ext>
                </a:extLst>
              </p14:cNvPr>
              <p14:cNvContentPartPr/>
              <p14:nvPr/>
            </p14:nvContentPartPr>
            <p14:xfrm>
              <a:off x="-775505" y="180048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824362B-B85B-2047-4214-E232C677F5A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784505" y="1791480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23406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DB075-DD5C-EDC9-1A05-07A1E711B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790" y="276225"/>
            <a:ext cx="8927237" cy="1645490"/>
          </a:xfrm>
        </p:spPr>
        <p:txBody>
          <a:bodyPr/>
          <a:lstStyle/>
          <a:p>
            <a:r>
              <a:rPr lang="en-US" dirty="0"/>
              <a:t>Times Table wheels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41B80F-F626-1F11-7A6E-2CB63A8B1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00" y="1921715"/>
            <a:ext cx="7772400" cy="264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088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82F68-8312-9100-DE2C-C5DECE661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Snakes and ladders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F8C3FF-1B25-3F2A-D1FE-8E2AC2D95A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395" y="1454739"/>
            <a:ext cx="5634096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10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9FBDEE-4753-A440-8E4F-09CA81EEC6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Now for a competition</a:t>
            </a:r>
          </a:p>
          <a:p>
            <a:endParaRPr lang="en-US" sz="5400" dirty="0"/>
          </a:p>
          <a:p>
            <a:r>
              <a:rPr lang="en-US" sz="5400" dirty="0"/>
              <a:t>Are you up for the challenge?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E25601-DA2B-302A-A136-426CB611AB59}"/>
              </a:ext>
            </a:extLst>
          </p:cNvPr>
          <p:cNvSpPr txBox="1"/>
          <p:nvPr/>
        </p:nvSpPr>
        <p:spPr>
          <a:xfrm>
            <a:off x="3556000" y="6173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/>
              <a:t>Blooket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630710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8542A8-431E-AA13-E95C-A54FD1510150}"/>
              </a:ext>
            </a:extLst>
          </p:cNvPr>
          <p:cNvSpPr txBox="1"/>
          <p:nvPr/>
        </p:nvSpPr>
        <p:spPr>
          <a:xfrm>
            <a:off x="3708400" y="428625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Thank you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A3D39C-B280-4725-9B65-5405BB6B7E76}"/>
              </a:ext>
            </a:extLst>
          </p:cNvPr>
          <p:cNvSpPr txBox="1"/>
          <p:nvPr/>
        </p:nvSpPr>
        <p:spPr>
          <a:xfrm>
            <a:off x="1841500" y="1912198"/>
            <a:ext cx="7391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On behalf of Year 4, we would like to thank you for all coming today and your continued support.</a:t>
            </a:r>
          </a:p>
          <a:p>
            <a:endParaRPr lang="en-US" sz="4800" dirty="0"/>
          </a:p>
          <a:p>
            <a:pPr algn="ctr"/>
            <a:r>
              <a:rPr lang="en-US" sz="4800" dirty="0"/>
              <a:t>Are there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183826490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E84B0914AFFE49A308052EB2AD99BC" ma:contentTypeVersion="30" ma:contentTypeDescription="Create a new document." ma:contentTypeScope="" ma:versionID="26498c034eed39f63e576c836ddb1376">
  <xsd:schema xmlns:xsd="http://www.w3.org/2001/XMLSchema" xmlns:xs="http://www.w3.org/2001/XMLSchema" xmlns:p="http://schemas.microsoft.com/office/2006/metadata/properties" xmlns:ns2="ce2d23b3-cecd-4a11-829e-5291737dd319" xmlns:ns3="86f1d7f3-cecc-47fd-a7c9-2b8d496859b3" targetNamespace="http://schemas.microsoft.com/office/2006/metadata/properties" ma:root="true" ma:fieldsID="049bee04d093d3615a783b7bae86eae5" ns2:_="" ns3:_="">
    <xsd:import namespace="ce2d23b3-cecd-4a11-829e-5291737dd319"/>
    <xsd:import namespace="86f1d7f3-cecc-47fd-a7c9-2b8d496859b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Time" minOccurs="0"/>
                <xsd:element ref="ns2:LastSharedByUser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HideFromDelve" minOccurs="0"/>
                <xsd:element ref="ns3:MediaLengthInSeconds" minOccurs="0"/>
                <xsd:element ref="ns2:TaxCatchAll" minOccurs="0"/>
                <xsd:element ref="ns3:lcf76f155ced4ddcb4097134ff3c332f" minOccurs="0"/>
                <xsd:element ref="ns3:where" minOccurs="0"/>
                <xsd:element ref="ns3:39bf8e37-4a52-4683-b33f-9f90cd7c5af5CountryOrRegion" minOccurs="0"/>
                <xsd:element ref="ns3:39bf8e37-4a52-4683-b33f-9f90cd7c5af5State" minOccurs="0"/>
                <xsd:element ref="ns3:39bf8e37-4a52-4683-b33f-9f90cd7c5af5City" minOccurs="0"/>
                <xsd:element ref="ns3:39bf8e37-4a52-4683-b33f-9f90cd7c5af5PostalCode" minOccurs="0"/>
                <xsd:element ref="ns3:39bf8e37-4a52-4683-b33f-9f90cd7c5af5Street" minOccurs="0"/>
                <xsd:element ref="ns3:39bf8e37-4a52-4683-b33f-9f90cd7c5af5GeoLoc" minOccurs="0"/>
                <xsd:element ref="ns3:39bf8e37-4a52-4683-b33f-9f90cd7c5af5DispName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2d23b3-cecd-4a11-829e-5291737dd31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Time" ma:index="10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d6eeff0f-f6cb-48e1-99e0-407532e5b18c}" ma:internalName="TaxCatchAll" ma:showField="CatchAllData" ma:web="ce2d23b3-cecd-4a11-829e-5291737dd3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f1d7f3-cecc-47fd-a7c9-2b8d496859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HideFromDelve" ma:index="22" nillable="true" ma:displayName="HideFromDelve" ma:default="0" ma:description="Parameter to hide from Delve" ma:format="Dropdown" ma:internalName="HideFromDelve">
      <xsd:simpleType>
        <xsd:restriction base="dms:Boolean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3a49450d-aa1f-41ff-996f-feadb43bab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where" ma:index="27" nillable="true" ma:displayName="where" ma:format="Dropdown" ma:internalName="where">
      <xsd:simpleType>
        <xsd:restriction base="dms:Unknown"/>
      </xsd:simpleType>
    </xsd:element>
    <xsd:element name="39bf8e37-4a52-4683-b33f-9f90cd7c5af5CountryOrRegion" ma:index="28" nillable="true" ma:displayName="where: Country/Region" ma:internalName="CountryOrRegion" ma:readOnly="true">
      <xsd:simpleType>
        <xsd:restriction base="dms:Text"/>
      </xsd:simpleType>
    </xsd:element>
    <xsd:element name="39bf8e37-4a52-4683-b33f-9f90cd7c5af5State" ma:index="29" nillable="true" ma:displayName="where: State" ma:internalName="State" ma:readOnly="true">
      <xsd:simpleType>
        <xsd:restriction base="dms:Text"/>
      </xsd:simpleType>
    </xsd:element>
    <xsd:element name="39bf8e37-4a52-4683-b33f-9f90cd7c5af5City" ma:index="30" nillable="true" ma:displayName="where: City" ma:internalName="City" ma:readOnly="true">
      <xsd:simpleType>
        <xsd:restriction base="dms:Text"/>
      </xsd:simpleType>
    </xsd:element>
    <xsd:element name="39bf8e37-4a52-4683-b33f-9f90cd7c5af5PostalCode" ma:index="31" nillable="true" ma:displayName="where: Postal Code" ma:internalName="PostalCode" ma:readOnly="true">
      <xsd:simpleType>
        <xsd:restriction base="dms:Text"/>
      </xsd:simpleType>
    </xsd:element>
    <xsd:element name="39bf8e37-4a52-4683-b33f-9f90cd7c5af5Street" ma:index="32" nillable="true" ma:displayName="where: Street" ma:internalName="Street" ma:readOnly="true">
      <xsd:simpleType>
        <xsd:restriction base="dms:Text"/>
      </xsd:simpleType>
    </xsd:element>
    <xsd:element name="39bf8e37-4a52-4683-b33f-9f90cd7c5af5GeoLoc" ma:index="33" nillable="true" ma:displayName="where: Coordinates" ma:internalName="GeoLoc" ma:readOnly="true">
      <xsd:simpleType>
        <xsd:restriction base="dms:Unknown"/>
      </xsd:simpleType>
    </xsd:element>
    <xsd:element name="39bf8e37-4a52-4683-b33f-9f90cd7c5af5DispName" ma:index="34" nillable="true" ma:displayName="where: Name" ma:internalName="DispName" ma:readOnly="true">
      <xsd:simpleType>
        <xsd:restriction base="dms:Text"/>
      </xsd:simpleType>
    </xsd:element>
    <xsd:element name="MediaServiceObjectDetectorVersions" ma:index="3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F83FBE-DA60-4EC1-A4C0-3808796E78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2d23b3-cecd-4a11-829e-5291737dd319"/>
    <ds:schemaRef ds:uri="86f1d7f3-cecc-47fd-a7c9-2b8d496859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4FA6FD4-E9DD-449A-8B1D-FF54798E63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{51330E26-D40C-E646-A1A4-9A93A80A16EA}tf10001071_mac</Template>
  <TotalTime>102</TotalTime>
  <Words>245</Words>
  <Application>Microsoft Macintosh PowerPoint</Application>
  <PresentationFormat>Custom</PresentationFormat>
  <Paragraphs>34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Gill Sans MT</vt:lpstr>
      <vt:lpstr>Impact</vt:lpstr>
      <vt:lpstr>Kinetic Letters</vt:lpstr>
      <vt:lpstr>Trebuchet MS</vt:lpstr>
      <vt:lpstr>Badge</vt:lpstr>
      <vt:lpstr>PowerPoint Presentation</vt:lpstr>
      <vt:lpstr>PowerPoint Presentation</vt:lpstr>
      <vt:lpstr>PowerPoint Presentation</vt:lpstr>
      <vt:lpstr>PowerPoint Presentation</vt:lpstr>
      <vt:lpstr>9 x table finger rule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Times Table wheels</vt:lpstr>
      <vt:lpstr>Snakes and ladders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Inspire Session PPT</dc:title>
  <dc:creator>Lindsay Capewell</dc:creator>
  <cp:lastModifiedBy>Microsoft Office User</cp:lastModifiedBy>
  <cp:revision>5</cp:revision>
  <dcterms:created xsi:type="dcterms:W3CDTF">2022-09-29T12:00:51Z</dcterms:created>
  <dcterms:modified xsi:type="dcterms:W3CDTF">2023-10-12T11:19:09Z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2021-11-11T00:00:00Z</vt:filetime>
  </property>
  <property fmtid="{D5CDD505-2E9C-101B-9397-08002B2CF9AE}" pid="3" name="Creator">
    <vt:lpwstr>PowerPoint</vt:lpwstr>
  </property>
  <property fmtid="{D5CDD505-2E9C-101B-9397-08002B2CF9AE}" pid="4" name="LastSaved">
    <vt:filetime>2022-09-29T00:00:00Z</vt:filetime>
  </property>
  <property fmtid="{D5CDD505-2E9C-101B-9397-08002B2CF9AE}" pid="5" name="ContentTypeId">
    <vt:lpwstr>0x01010073E84B0914AFFE49A308052EB2AD99BC</vt:lpwstr>
  </property>
</Properties>
</file>